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showSpecialPlsOnTitleSld="0">
  <p:sldMasterIdLst>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Lst>
  <p:sldSz cy="6858000" cx="12192000"/>
  <p:notesSz cx="7023100" cy="9309100"/>
  <p:embeddedFontLst>
    <p:embeddedFont>
      <p:font typeface="Raleway"/>
      <p:regular r:id="rId61"/>
      <p:bold r:id="rId62"/>
      <p:italic r:id="rId63"/>
      <p:boldItalic r:id="rId64"/>
    </p:embeddedFont>
    <p:embeddedFont>
      <p:font typeface="Lato"/>
      <p:regular r:id="rId65"/>
      <p:bold r:id="rId66"/>
      <p:italic r:id="rId67"/>
      <p:boldItalic r:id="rId68"/>
    </p:embeddedFont>
    <p:embeddedFont>
      <p:font typeface="Questrial"/>
      <p:regular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836883CB-3415-4237-9406-C3F84553747D}">
  <a:tblStyle styleId="{836883CB-3415-4237-9406-C3F84553747D}"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aleway-bold.fntdata"/><Relationship Id="rId61" Type="http://schemas.openxmlformats.org/officeDocument/2006/relationships/font" Target="fonts/Raleway-regular.fntdata"/><Relationship Id="rId20" Type="http://schemas.openxmlformats.org/officeDocument/2006/relationships/slide" Target="slides/slide14.xml"/><Relationship Id="rId64" Type="http://schemas.openxmlformats.org/officeDocument/2006/relationships/font" Target="fonts/Raleway-boldItalic.fntdata"/><Relationship Id="rId63" Type="http://schemas.openxmlformats.org/officeDocument/2006/relationships/font" Target="fonts/Raleway-italic.fntdata"/><Relationship Id="rId22" Type="http://schemas.openxmlformats.org/officeDocument/2006/relationships/slide" Target="slides/slide16.xml"/><Relationship Id="rId66" Type="http://schemas.openxmlformats.org/officeDocument/2006/relationships/font" Target="fonts/Lato-bold.fntdata"/><Relationship Id="rId21" Type="http://schemas.openxmlformats.org/officeDocument/2006/relationships/slide" Target="slides/slide15.xml"/><Relationship Id="rId65" Type="http://schemas.openxmlformats.org/officeDocument/2006/relationships/font" Target="fonts/Lato-regular.fntdata"/><Relationship Id="rId24" Type="http://schemas.openxmlformats.org/officeDocument/2006/relationships/slide" Target="slides/slide18.xml"/><Relationship Id="rId68" Type="http://schemas.openxmlformats.org/officeDocument/2006/relationships/font" Target="fonts/Lato-boldItalic.fntdata"/><Relationship Id="rId23" Type="http://schemas.openxmlformats.org/officeDocument/2006/relationships/slide" Target="slides/slide17.xml"/><Relationship Id="rId67" Type="http://schemas.openxmlformats.org/officeDocument/2006/relationships/font" Target="fonts/Lato-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Questrial-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3043343" cy="467072"/>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978132" y="0"/>
            <a:ext cx="3043343" cy="467072"/>
          </a:xfrm>
          <a:prstGeom prst="rect">
            <a:avLst/>
          </a:prstGeom>
          <a:noFill/>
          <a:ln>
            <a:noFill/>
          </a:ln>
        </p:spPr>
        <p:txBody>
          <a:bodyPr anchorCtr="0" anchor="t" bIns="91425" lIns="91425" rIns="91425" tIns="91425"/>
          <a:lstStyle>
            <a:lvl1pPr indent="0" lvl="0" marL="0" marR="0" rtl="0" algn="r">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719137" y="1163637"/>
            <a:ext cx="5584825" cy="3141662"/>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702310" y="4480003"/>
            <a:ext cx="5618480" cy="3665457"/>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200" u="none" cap="none" strike="noStrike">
                <a:solidFill>
                  <a:schemeClr val="dk1"/>
                </a:solidFill>
                <a:latin typeface="Calibri"/>
                <a:ea typeface="Calibri"/>
                <a:cs typeface="Calibri"/>
                <a:sym typeface="Calibri"/>
              </a:defRPr>
            </a:lvl2pPr>
            <a:lvl3pPr indent="0" lvl="2" marL="914400" marR="0" rtl="0" algn="l">
              <a:spcBef>
                <a:spcPts val="0"/>
              </a:spcBef>
              <a:buNone/>
              <a:defRPr b="0" i="0" sz="1200" u="none" cap="none" strike="noStrike">
                <a:solidFill>
                  <a:schemeClr val="dk1"/>
                </a:solidFill>
                <a:latin typeface="Calibri"/>
                <a:ea typeface="Calibri"/>
                <a:cs typeface="Calibri"/>
                <a:sym typeface="Calibri"/>
              </a:defRPr>
            </a:lvl3pPr>
            <a:lvl4pPr indent="0" lvl="3" marL="1371600" marR="0" rtl="0" algn="l">
              <a:spcBef>
                <a:spcPts val="0"/>
              </a:spcBef>
              <a:buNone/>
              <a:defRPr b="0" i="0" sz="1200" u="none" cap="none" strike="noStrike">
                <a:solidFill>
                  <a:schemeClr val="dk1"/>
                </a:solidFill>
                <a:latin typeface="Calibri"/>
                <a:ea typeface="Calibri"/>
                <a:cs typeface="Calibri"/>
                <a:sym typeface="Calibri"/>
              </a:defRPr>
            </a:lvl4pPr>
            <a:lvl5pPr indent="0" lvl="4" marL="1828800" marR="0" rtl="0" algn="l">
              <a:spcBef>
                <a:spcPts val="0"/>
              </a:spcBef>
              <a:buNone/>
              <a:defRPr b="0" i="0" sz="1200" u="none" cap="none" strike="noStrike">
                <a:solidFill>
                  <a:schemeClr val="dk1"/>
                </a:solidFill>
                <a:latin typeface="Calibri"/>
                <a:ea typeface="Calibri"/>
                <a:cs typeface="Calibri"/>
                <a:sym typeface="Calibri"/>
              </a:defRPr>
            </a:lvl5pPr>
            <a:lvl6pPr indent="0" lvl="5" marL="2286000" marR="0" rtl="0" algn="l">
              <a:spcBef>
                <a:spcPts val="0"/>
              </a:spcBef>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842029"/>
            <a:ext cx="3043343" cy="467070"/>
          </a:xfrm>
          <a:prstGeom prst="rect">
            <a:avLst/>
          </a:prstGeom>
          <a:noFill/>
          <a:ln>
            <a:noFill/>
          </a:ln>
        </p:spPr>
        <p:txBody>
          <a:bodyPr anchorCtr="0" anchor="b"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978132" y="8842029"/>
            <a:ext cx="3043343" cy="467070"/>
          </a:xfrm>
          <a:prstGeom prst="rect">
            <a:avLst/>
          </a:prstGeom>
          <a:noFill/>
          <a:ln>
            <a:noFill/>
          </a:ln>
        </p:spPr>
        <p:txBody>
          <a:bodyPr anchorCtr="0" anchor="b" bIns="46650" lIns="93300" rIns="93300" tIns="4665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719137" y="1163637"/>
            <a:ext cx="5584825" cy="3141662"/>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51" name="Shape 151"/>
          <p:cNvSpPr txBox="1"/>
          <p:nvPr>
            <p:ph idx="1" type="body"/>
          </p:nvPr>
        </p:nvSpPr>
        <p:spPr>
          <a:xfrm>
            <a:off x="702310" y="4480003"/>
            <a:ext cx="5618480" cy="3665457"/>
          </a:xfrm>
          <a:prstGeom prst="rect">
            <a:avLst/>
          </a:prstGeom>
          <a:noFill/>
          <a:ln>
            <a:noFill/>
          </a:ln>
        </p:spPr>
        <p:txBody>
          <a:bodyPr anchorCtr="0" anchor="t" bIns="46650" lIns="93300" rIns="93300" tIns="46650">
            <a:noAutofit/>
          </a:bodyPr>
          <a:lstStyle/>
          <a:p>
            <a:pPr indent="0" lvl="0" marL="0" marR="0" rtl="0" algn="l">
              <a:spcBef>
                <a:spcPts val="0"/>
              </a:spcBef>
              <a:buSzPct val="25000"/>
              <a:buNone/>
            </a:pPr>
            <a:r>
              <a:t/>
            </a:r>
            <a:endParaRPr/>
          </a:p>
          <a:p>
            <a:pPr indent="0" lvl="0" marL="0" marR="0" rtl="0" algn="l">
              <a:spcBef>
                <a:spcPts val="0"/>
              </a:spcBef>
              <a:buSzPct val="25000"/>
              <a:buNone/>
            </a:pPr>
            <a:r>
              <a:t/>
            </a:r>
            <a:endParaRPr/>
          </a:p>
        </p:txBody>
      </p:sp>
      <p:sp>
        <p:nvSpPr>
          <p:cNvPr id="152" name="Shape 152"/>
          <p:cNvSpPr txBox="1"/>
          <p:nvPr>
            <p:ph idx="12" type="sldNum"/>
          </p:nvPr>
        </p:nvSpPr>
        <p:spPr>
          <a:xfrm>
            <a:off x="3978132" y="8842029"/>
            <a:ext cx="3043343" cy="467070"/>
          </a:xfrm>
          <a:prstGeom prst="rect">
            <a:avLst/>
          </a:prstGeom>
          <a:noFill/>
          <a:ln>
            <a:noFill/>
          </a:ln>
        </p:spPr>
        <p:txBody>
          <a:bodyPr anchorCtr="0" anchor="b" bIns="46650" lIns="93300" rIns="93300" tIns="4665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719137" y="1163637"/>
            <a:ext cx="5584800" cy="31416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702310" y="4480003"/>
            <a:ext cx="5618400" cy="3665400"/>
          </a:xfrm>
          <a:prstGeom prst="rect">
            <a:avLst/>
          </a:prstGeom>
        </p:spPr>
        <p:txBody>
          <a:bodyPr anchorCtr="0" anchor="t" bIns="91425" lIns="91425" rIns="91425" tIns="91425">
            <a:noAutofit/>
          </a:bodyPr>
          <a:lstStyle/>
          <a:p>
            <a:pPr lvl="0" rtl="0">
              <a:spcBef>
                <a:spcPts val="0"/>
              </a:spcBef>
              <a:buNone/>
            </a:pPr>
            <a:r>
              <a:t/>
            </a:r>
            <a:endParaRPr/>
          </a:p>
        </p:txBody>
      </p:sp>
      <p:sp>
        <p:nvSpPr>
          <p:cNvPr id="231" name="Shape 231"/>
          <p:cNvSpPr txBox="1"/>
          <p:nvPr>
            <p:ph idx="12" type="sldNum"/>
          </p:nvPr>
        </p:nvSpPr>
        <p:spPr>
          <a:xfrm>
            <a:off x="3978132" y="8842029"/>
            <a:ext cx="3043200" cy="467100"/>
          </a:xfrm>
          <a:prstGeom prst="rect">
            <a:avLst/>
          </a:prstGeom>
        </p:spPr>
        <p:txBody>
          <a:bodyPr anchorCtr="0" anchor="b" bIns="46650" lIns="93300" rIns="93300" tIns="4665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719137" y="1163637"/>
            <a:ext cx="5584800" cy="3141600"/>
          </a:xfrm>
          <a:custGeom>
            <a:pathLst>
              <a:path extrusionOk="0" h="120000" w="120000">
                <a:moveTo>
                  <a:pt x="0" y="0"/>
                </a:moveTo>
                <a:lnTo>
                  <a:pt x="120000" y="0"/>
                </a:lnTo>
                <a:lnTo>
                  <a:pt x="120000" y="120000"/>
                </a:lnTo>
                <a:lnTo>
                  <a:pt x="0" y="120000"/>
                </a:lnTo>
                <a:close/>
              </a:path>
            </a:pathLst>
          </a:custGeom>
        </p:spPr>
      </p:sp>
      <p:sp>
        <p:nvSpPr>
          <p:cNvPr id="237" name="Shape 237"/>
          <p:cNvSpPr txBox="1"/>
          <p:nvPr>
            <p:ph idx="1" type="body"/>
          </p:nvPr>
        </p:nvSpPr>
        <p:spPr>
          <a:xfrm>
            <a:off x="702310" y="4480003"/>
            <a:ext cx="5618400" cy="3665400"/>
          </a:xfrm>
          <a:prstGeom prst="rect">
            <a:avLst/>
          </a:prstGeom>
        </p:spPr>
        <p:txBody>
          <a:bodyPr anchorCtr="0" anchor="t" bIns="91425" lIns="91425" rIns="91425" tIns="91425">
            <a:noAutofit/>
          </a:bodyPr>
          <a:lstStyle/>
          <a:p>
            <a:pPr lvl="0">
              <a:spcBef>
                <a:spcPts val="0"/>
              </a:spcBef>
              <a:buNone/>
            </a:pPr>
            <a:r>
              <a:t/>
            </a:r>
            <a:endParaRPr/>
          </a:p>
        </p:txBody>
      </p:sp>
      <p:sp>
        <p:nvSpPr>
          <p:cNvPr id="238" name="Shape 238"/>
          <p:cNvSpPr txBox="1"/>
          <p:nvPr>
            <p:ph idx="12" type="sldNum"/>
          </p:nvPr>
        </p:nvSpPr>
        <p:spPr>
          <a:xfrm>
            <a:off x="3978132" y="8842029"/>
            <a:ext cx="3043200" cy="467100"/>
          </a:xfrm>
          <a:prstGeom prst="rect">
            <a:avLst/>
          </a:prstGeom>
        </p:spPr>
        <p:txBody>
          <a:bodyPr anchorCtr="0" anchor="b" bIns="46650" lIns="93300" rIns="93300" tIns="4665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4" name="Shape 244"/>
        <p:cNvGrpSpPr/>
        <p:nvPr/>
      </p:nvGrpSpPr>
      <p:grpSpPr>
        <a:xfrm>
          <a:off x="0" y="0"/>
          <a:ext cx="0" cy="0"/>
          <a:chOff x="0" y="0"/>
          <a:chExt cx="0" cy="0"/>
        </a:xfrm>
      </p:grpSpPr>
      <p:sp>
        <p:nvSpPr>
          <p:cNvPr id="245" name="Shape 245"/>
          <p:cNvSpPr/>
          <p:nvPr>
            <p:ph idx="2" type="sldImg"/>
          </p:nvPr>
        </p:nvSpPr>
        <p:spPr>
          <a:xfrm>
            <a:off x="719137" y="1163637"/>
            <a:ext cx="5584800" cy="3141600"/>
          </a:xfrm>
          <a:custGeom>
            <a:pathLst>
              <a:path extrusionOk="0" h="120000" w="120000">
                <a:moveTo>
                  <a:pt x="0" y="0"/>
                </a:moveTo>
                <a:lnTo>
                  <a:pt x="120000" y="0"/>
                </a:lnTo>
                <a:lnTo>
                  <a:pt x="120000" y="120000"/>
                </a:lnTo>
                <a:lnTo>
                  <a:pt x="0" y="120000"/>
                </a:lnTo>
                <a:close/>
              </a:path>
            </a:pathLst>
          </a:custGeom>
        </p:spPr>
      </p:sp>
      <p:sp>
        <p:nvSpPr>
          <p:cNvPr id="246" name="Shape 246"/>
          <p:cNvSpPr txBox="1"/>
          <p:nvPr>
            <p:ph idx="1" type="body"/>
          </p:nvPr>
        </p:nvSpPr>
        <p:spPr>
          <a:xfrm>
            <a:off x="702310" y="4480003"/>
            <a:ext cx="5618400" cy="3665400"/>
          </a:xfrm>
          <a:prstGeom prst="rect">
            <a:avLst/>
          </a:prstGeom>
        </p:spPr>
        <p:txBody>
          <a:bodyPr anchorCtr="0" anchor="t" bIns="91425" lIns="91425" rIns="91425" tIns="91425">
            <a:noAutofit/>
          </a:bodyPr>
          <a:lstStyle/>
          <a:p>
            <a:pPr lvl="0">
              <a:spcBef>
                <a:spcPts val="0"/>
              </a:spcBef>
              <a:buNone/>
            </a:pPr>
            <a:r>
              <a:t/>
            </a:r>
            <a:endParaRPr/>
          </a:p>
        </p:txBody>
      </p:sp>
      <p:sp>
        <p:nvSpPr>
          <p:cNvPr id="247" name="Shape 247"/>
          <p:cNvSpPr txBox="1"/>
          <p:nvPr>
            <p:ph idx="12" type="sldNum"/>
          </p:nvPr>
        </p:nvSpPr>
        <p:spPr>
          <a:xfrm>
            <a:off x="3978132" y="8842029"/>
            <a:ext cx="3043200" cy="467100"/>
          </a:xfrm>
          <a:prstGeom prst="rect">
            <a:avLst/>
          </a:prstGeom>
        </p:spPr>
        <p:txBody>
          <a:bodyPr anchorCtr="0" anchor="b" bIns="46650" lIns="93300" rIns="93300" tIns="4665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3" name="Shape 253"/>
        <p:cNvGrpSpPr/>
        <p:nvPr/>
      </p:nvGrpSpPr>
      <p:grpSpPr>
        <a:xfrm>
          <a:off x="0" y="0"/>
          <a:ext cx="0" cy="0"/>
          <a:chOff x="0" y="0"/>
          <a:chExt cx="0" cy="0"/>
        </a:xfrm>
      </p:grpSpPr>
      <p:sp>
        <p:nvSpPr>
          <p:cNvPr id="254" name="Shape 254"/>
          <p:cNvSpPr/>
          <p:nvPr>
            <p:ph idx="2" type="sldImg"/>
          </p:nvPr>
        </p:nvSpPr>
        <p:spPr>
          <a:xfrm>
            <a:off x="719137" y="1163637"/>
            <a:ext cx="5584800" cy="3141600"/>
          </a:xfrm>
          <a:custGeom>
            <a:pathLst>
              <a:path extrusionOk="0" h="120000" w="120000">
                <a:moveTo>
                  <a:pt x="0" y="0"/>
                </a:moveTo>
                <a:lnTo>
                  <a:pt x="120000" y="0"/>
                </a:lnTo>
                <a:lnTo>
                  <a:pt x="120000" y="120000"/>
                </a:lnTo>
                <a:lnTo>
                  <a:pt x="0" y="120000"/>
                </a:lnTo>
                <a:close/>
              </a:path>
            </a:pathLst>
          </a:custGeom>
        </p:spPr>
      </p:sp>
      <p:sp>
        <p:nvSpPr>
          <p:cNvPr id="255" name="Shape 255"/>
          <p:cNvSpPr txBox="1"/>
          <p:nvPr>
            <p:ph idx="1" type="body"/>
          </p:nvPr>
        </p:nvSpPr>
        <p:spPr>
          <a:xfrm>
            <a:off x="702310" y="4480003"/>
            <a:ext cx="5618400" cy="3665400"/>
          </a:xfrm>
          <a:prstGeom prst="rect">
            <a:avLst/>
          </a:prstGeom>
        </p:spPr>
        <p:txBody>
          <a:bodyPr anchorCtr="0" anchor="t" bIns="91425" lIns="91425" rIns="91425" tIns="91425">
            <a:noAutofit/>
          </a:bodyPr>
          <a:lstStyle/>
          <a:p>
            <a:pPr lvl="0">
              <a:spcBef>
                <a:spcPts val="0"/>
              </a:spcBef>
              <a:buNone/>
            </a:pPr>
            <a:r>
              <a:t/>
            </a:r>
            <a:endParaRPr/>
          </a:p>
        </p:txBody>
      </p:sp>
      <p:sp>
        <p:nvSpPr>
          <p:cNvPr id="256" name="Shape 256"/>
          <p:cNvSpPr txBox="1"/>
          <p:nvPr>
            <p:ph idx="12" type="sldNum"/>
          </p:nvPr>
        </p:nvSpPr>
        <p:spPr>
          <a:xfrm>
            <a:off x="3978132" y="8842029"/>
            <a:ext cx="3043200" cy="467100"/>
          </a:xfrm>
          <a:prstGeom prst="rect">
            <a:avLst/>
          </a:prstGeom>
        </p:spPr>
        <p:txBody>
          <a:bodyPr anchorCtr="0" anchor="b" bIns="46650" lIns="93300" rIns="93300" tIns="4665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6" name="Shape 266"/>
        <p:cNvGrpSpPr/>
        <p:nvPr/>
      </p:nvGrpSpPr>
      <p:grpSpPr>
        <a:xfrm>
          <a:off x="0" y="0"/>
          <a:ext cx="0" cy="0"/>
          <a:chOff x="0" y="0"/>
          <a:chExt cx="0" cy="0"/>
        </a:xfrm>
      </p:grpSpPr>
      <p:sp>
        <p:nvSpPr>
          <p:cNvPr id="267" name="Shape 267"/>
          <p:cNvSpPr/>
          <p:nvPr>
            <p:ph idx="2" type="sldImg"/>
          </p:nvPr>
        </p:nvSpPr>
        <p:spPr>
          <a:xfrm>
            <a:off x="719137" y="1163637"/>
            <a:ext cx="5584800" cy="3141600"/>
          </a:xfrm>
          <a:custGeom>
            <a:pathLst>
              <a:path extrusionOk="0" h="120000" w="120000">
                <a:moveTo>
                  <a:pt x="0" y="0"/>
                </a:moveTo>
                <a:lnTo>
                  <a:pt x="120000" y="0"/>
                </a:lnTo>
                <a:lnTo>
                  <a:pt x="120000" y="120000"/>
                </a:lnTo>
                <a:lnTo>
                  <a:pt x="0" y="120000"/>
                </a:lnTo>
                <a:close/>
              </a:path>
            </a:pathLst>
          </a:custGeom>
        </p:spPr>
      </p:sp>
      <p:sp>
        <p:nvSpPr>
          <p:cNvPr id="268" name="Shape 268"/>
          <p:cNvSpPr txBox="1"/>
          <p:nvPr>
            <p:ph idx="1" type="body"/>
          </p:nvPr>
        </p:nvSpPr>
        <p:spPr>
          <a:xfrm>
            <a:off x="702310" y="4480003"/>
            <a:ext cx="5618400" cy="3665400"/>
          </a:xfrm>
          <a:prstGeom prst="rect">
            <a:avLst/>
          </a:prstGeom>
        </p:spPr>
        <p:txBody>
          <a:bodyPr anchorCtr="0" anchor="t" bIns="91425" lIns="91425" rIns="91425" tIns="91425">
            <a:noAutofit/>
          </a:bodyPr>
          <a:lstStyle/>
          <a:p>
            <a:pPr indent="0" lvl="0" marL="127000" marR="88900" rtl="0">
              <a:lnSpc>
                <a:spcPct val="120000"/>
              </a:lnSpc>
              <a:spcBef>
                <a:spcPts val="0"/>
              </a:spcBef>
              <a:spcAft>
                <a:spcPts val="500"/>
              </a:spcAft>
              <a:buNone/>
            </a:pPr>
            <a:r>
              <a:t/>
            </a:r>
            <a:endParaRPr/>
          </a:p>
        </p:txBody>
      </p:sp>
      <p:sp>
        <p:nvSpPr>
          <p:cNvPr id="269" name="Shape 269"/>
          <p:cNvSpPr txBox="1"/>
          <p:nvPr>
            <p:ph idx="12" type="sldNum"/>
          </p:nvPr>
        </p:nvSpPr>
        <p:spPr>
          <a:xfrm>
            <a:off x="3978132" y="8842029"/>
            <a:ext cx="3043200" cy="467100"/>
          </a:xfrm>
          <a:prstGeom prst="rect">
            <a:avLst/>
          </a:prstGeom>
        </p:spPr>
        <p:txBody>
          <a:bodyPr anchorCtr="0" anchor="b" bIns="46650" lIns="93300" rIns="93300" tIns="4665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0" name="Shape 280"/>
        <p:cNvGrpSpPr/>
        <p:nvPr/>
      </p:nvGrpSpPr>
      <p:grpSpPr>
        <a:xfrm>
          <a:off x="0" y="0"/>
          <a:ext cx="0" cy="0"/>
          <a:chOff x="0" y="0"/>
          <a:chExt cx="0" cy="0"/>
        </a:xfrm>
      </p:grpSpPr>
      <p:sp>
        <p:nvSpPr>
          <p:cNvPr id="281" name="Shape 281"/>
          <p:cNvSpPr/>
          <p:nvPr>
            <p:ph idx="2" type="sldImg"/>
          </p:nvPr>
        </p:nvSpPr>
        <p:spPr>
          <a:xfrm>
            <a:off x="719137" y="1163637"/>
            <a:ext cx="5584800" cy="3141600"/>
          </a:xfrm>
          <a:custGeom>
            <a:pathLst>
              <a:path extrusionOk="0" h="120000" w="120000">
                <a:moveTo>
                  <a:pt x="0" y="0"/>
                </a:moveTo>
                <a:lnTo>
                  <a:pt x="120000" y="0"/>
                </a:lnTo>
                <a:lnTo>
                  <a:pt x="120000" y="120000"/>
                </a:lnTo>
                <a:lnTo>
                  <a:pt x="0" y="120000"/>
                </a:lnTo>
                <a:close/>
              </a:path>
            </a:pathLst>
          </a:custGeom>
        </p:spPr>
      </p:sp>
      <p:sp>
        <p:nvSpPr>
          <p:cNvPr id="282" name="Shape 282"/>
          <p:cNvSpPr txBox="1"/>
          <p:nvPr>
            <p:ph idx="1" type="body"/>
          </p:nvPr>
        </p:nvSpPr>
        <p:spPr>
          <a:xfrm>
            <a:off x="702310" y="4480003"/>
            <a:ext cx="5618400" cy="3665400"/>
          </a:xfrm>
          <a:prstGeom prst="rect">
            <a:avLst/>
          </a:prstGeom>
        </p:spPr>
        <p:txBody>
          <a:bodyPr anchorCtr="0" anchor="t" bIns="91425" lIns="91425" rIns="91425" tIns="91425">
            <a:noAutofit/>
          </a:bodyPr>
          <a:lstStyle/>
          <a:p>
            <a:pPr indent="0" lvl="0" marL="127000" marR="88900" rtl="0">
              <a:lnSpc>
                <a:spcPct val="120000"/>
              </a:lnSpc>
              <a:spcBef>
                <a:spcPts val="0"/>
              </a:spcBef>
              <a:spcAft>
                <a:spcPts val="500"/>
              </a:spcAft>
              <a:buNone/>
            </a:pPr>
            <a:r>
              <a:t/>
            </a:r>
            <a:endParaRPr/>
          </a:p>
        </p:txBody>
      </p:sp>
      <p:sp>
        <p:nvSpPr>
          <p:cNvPr id="283" name="Shape 283"/>
          <p:cNvSpPr txBox="1"/>
          <p:nvPr>
            <p:ph idx="12" type="sldNum"/>
          </p:nvPr>
        </p:nvSpPr>
        <p:spPr>
          <a:xfrm>
            <a:off x="3978132" y="8842029"/>
            <a:ext cx="3043200" cy="467100"/>
          </a:xfrm>
          <a:prstGeom prst="rect">
            <a:avLst/>
          </a:prstGeom>
        </p:spPr>
        <p:txBody>
          <a:bodyPr anchorCtr="0" anchor="b" bIns="46650" lIns="93300" rIns="93300" tIns="4665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0" name="Shape 290"/>
        <p:cNvGrpSpPr/>
        <p:nvPr/>
      </p:nvGrpSpPr>
      <p:grpSpPr>
        <a:xfrm>
          <a:off x="0" y="0"/>
          <a:ext cx="0" cy="0"/>
          <a:chOff x="0" y="0"/>
          <a:chExt cx="0" cy="0"/>
        </a:xfrm>
      </p:grpSpPr>
      <p:sp>
        <p:nvSpPr>
          <p:cNvPr id="291" name="Shape 291"/>
          <p:cNvSpPr/>
          <p:nvPr>
            <p:ph idx="2" type="sldImg"/>
          </p:nvPr>
        </p:nvSpPr>
        <p:spPr>
          <a:xfrm>
            <a:off x="719137" y="1163637"/>
            <a:ext cx="5584800" cy="3141600"/>
          </a:xfrm>
          <a:custGeom>
            <a:pathLst>
              <a:path extrusionOk="0" h="120000" w="120000">
                <a:moveTo>
                  <a:pt x="0" y="0"/>
                </a:moveTo>
                <a:lnTo>
                  <a:pt x="120000" y="0"/>
                </a:lnTo>
                <a:lnTo>
                  <a:pt x="120000" y="120000"/>
                </a:lnTo>
                <a:lnTo>
                  <a:pt x="0" y="120000"/>
                </a:lnTo>
                <a:close/>
              </a:path>
            </a:pathLst>
          </a:custGeom>
        </p:spPr>
      </p:sp>
      <p:sp>
        <p:nvSpPr>
          <p:cNvPr id="292" name="Shape 292"/>
          <p:cNvSpPr txBox="1"/>
          <p:nvPr>
            <p:ph idx="1" type="body"/>
          </p:nvPr>
        </p:nvSpPr>
        <p:spPr>
          <a:xfrm>
            <a:off x="702310" y="4480003"/>
            <a:ext cx="5618400" cy="3665400"/>
          </a:xfrm>
          <a:prstGeom prst="rect">
            <a:avLst/>
          </a:prstGeom>
        </p:spPr>
        <p:txBody>
          <a:bodyPr anchorCtr="0" anchor="t" bIns="91425" lIns="91425" rIns="91425" tIns="91425">
            <a:noAutofit/>
          </a:bodyPr>
          <a:lstStyle/>
          <a:p>
            <a:pPr lvl="0">
              <a:spcBef>
                <a:spcPts val="0"/>
              </a:spcBef>
              <a:buNone/>
            </a:pPr>
            <a:r>
              <a:t/>
            </a:r>
            <a:endParaRPr/>
          </a:p>
        </p:txBody>
      </p:sp>
      <p:sp>
        <p:nvSpPr>
          <p:cNvPr id="293" name="Shape 293"/>
          <p:cNvSpPr txBox="1"/>
          <p:nvPr>
            <p:ph idx="12" type="sldNum"/>
          </p:nvPr>
        </p:nvSpPr>
        <p:spPr>
          <a:xfrm>
            <a:off x="3978132" y="8842029"/>
            <a:ext cx="3043200" cy="467100"/>
          </a:xfrm>
          <a:prstGeom prst="rect">
            <a:avLst/>
          </a:prstGeom>
        </p:spPr>
        <p:txBody>
          <a:bodyPr anchorCtr="0" anchor="b" bIns="46650" lIns="93300" rIns="93300" tIns="4665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8" name="Shape 308"/>
        <p:cNvGrpSpPr/>
        <p:nvPr/>
      </p:nvGrpSpPr>
      <p:grpSpPr>
        <a:xfrm>
          <a:off x="0" y="0"/>
          <a:ext cx="0" cy="0"/>
          <a:chOff x="0" y="0"/>
          <a:chExt cx="0" cy="0"/>
        </a:xfrm>
      </p:grpSpPr>
      <p:sp>
        <p:nvSpPr>
          <p:cNvPr id="309" name="Shape 309"/>
          <p:cNvSpPr/>
          <p:nvPr>
            <p:ph idx="2" type="sldImg"/>
          </p:nvPr>
        </p:nvSpPr>
        <p:spPr>
          <a:xfrm>
            <a:off x="719137" y="1163637"/>
            <a:ext cx="5584800" cy="3141600"/>
          </a:xfrm>
          <a:custGeom>
            <a:pathLst>
              <a:path extrusionOk="0" h="120000" w="120000">
                <a:moveTo>
                  <a:pt x="0" y="0"/>
                </a:moveTo>
                <a:lnTo>
                  <a:pt x="120000" y="0"/>
                </a:lnTo>
                <a:lnTo>
                  <a:pt x="120000" y="120000"/>
                </a:lnTo>
                <a:lnTo>
                  <a:pt x="0" y="120000"/>
                </a:lnTo>
                <a:close/>
              </a:path>
            </a:pathLst>
          </a:custGeom>
        </p:spPr>
      </p:sp>
      <p:sp>
        <p:nvSpPr>
          <p:cNvPr id="310" name="Shape 310"/>
          <p:cNvSpPr txBox="1"/>
          <p:nvPr>
            <p:ph idx="1" type="body"/>
          </p:nvPr>
        </p:nvSpPr>
        <p:spPr>
          <a:xfrm>
            <a:off x="702310" y="4480003"/>
            <a:ext cx="5618400" cy="3665400"/>
          </a:xfrm>
          <a:prstGeom prst="rect">
            <a:avLst/>
          </a:prstGeom>
        </p:spPr>
        <p:txBody>
          <a:bodyPr anchorCtr="0" anchor="t" bIns="91425" lIns="91425" rIns="91425" tIns="91425">
            <a:noAutofit/>
          </a:bodyPr>
          <a:lstStyle/>
          <a:p>
            <a:pPr lvl="0">
              <a:spcBef>
                <a:spcPts val="0"/>
              </a:spcBef>
              <a:buNone/>
            </a:pPr>
            <a:r>
              <a:t/>
            </a:r>
            <a:endParaRPr/>
          </a:p>
        </p:txBody>
      </p:sp>
      <p:sp>
        <p:nvSpPr>
          <p:cNvPr id="311" name="Shape 311"/>
          <p:cNvSpPr txBox="1"/>
          <p:nvPr>
            <p:ph idx="12" type="sldNum"/>
          </p:nvPr>
        </p:nvSpPr>
        <p:spPr>
          <a:xfrm>
            <a:off x="3978132" y="8842029"/>
            <a:ext cx="3043200" cy="467100"/>
          </a:xfrm>
          <a:prstGeom prst="rect">
            <a:avLst/>
          </a:prstGeom>
        </p:spPr>
        <p:txBody>
          <a:bodyPr anchorCtr="0" anchor="b" bIns="46650" lIns="93300" rIns="93300" tIns="4665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6" name="Shape 316"/>
        <p:cNvGrpSpPr/>
        <p:nvPr/>
      </p:nvGrpSpPr>
      <p:grpSpPr>
        <a:xfrm>
          <a:off x="0" y="0"/>
          <a:ext cx="0" cy="0"/>
          <a:chOff x="0" y="0"/>
          <a:chExt cx="0" cy="0"/>
        </a:xfrm>
      </p:grpSpPr>
      <p:sp>
        <p:nvSpPr>
          <p:cNvPr id="317" name="Shape 317"/>
          <p:cNvSpPr/>
          <p:nvPr>
            <p:ph idx="2" type="sldImg"/>
          </p:nvPr>
        </p:nvSpPr>
        <p:spPr>
          <a:xfrm>
            <a:off x="719137" y="1163637"/>
            <a:ext cx="5584800" cy="3141600"/>
          </a:xfrm>
          <a:custGeom>
            <a:pathLst>
              <a:path extrusionOk="0" h="120000" w="120000">
                <a:moveTo>
                  <a:pt x="0" y="0"/>
                </a:moveTo>
                <a:lnTo>
                  <a:pt x="120000" y="0"/>
                </a:lnTo>
                <a:lnTo>
                  <a:pt x="120000" y="120000"/>
                </a:lnTo>
                <a:lnTo>
                  <a:pt x="0" y="120000"/>
                </a:lnTo>
                <a:close/>
              </a:path>
            </a:pathLst>
          </a:custGeom>
        </p:spPr>
      </p:sp>
      <p:sp>
        <p:nvSpPr>
          <p:cNvPr id="318" name="Shape 318"/>
          <p:cNvSpPr txBox="1"/>
          <p:nvPr>
            <p:ph idx="1" type="body"/>
          </p:nvPr>
        </p:nvSpPr>
        <p:spPr>
          <a:xfrm>
            <a:off x="702310" y="4480003"/>
            <a:ext cx="5618400" cy="3665400"/>
          </a:xfrm>
          <a:prstGeom prst="rect">
            <a:avLst/>
          </a:prstGeom>
        </p:spPr>
        <p:txBody>
          <a:bodyPr anchorCtr="0" anchor="t" bIns="91425" lIns="91425" rIns="91425" tIns="91425">
            <a:noAutofit/>
          </a:bodyPr>
          <a:lstStyle/>
          <a:p>
            <a:pPr lvl="0">
              <a:spcBef>
                <a:spcPts val="0"/>
              </a:spcBef>
              <a:buNone/>
            </a:pPr>
            <a:r>
              <a:t/>
            </a:r>
            <a:endParaRPr/>
          </a:p>
        </p:txBody>
      </p:sp>
      <p:sp>
        <p:nvSpPr>
          <p:cNvPr id="319" name="Shape 319"/>
          <p:cNvSpPr txBox="1"/>
          <p:nvPr>
            <p:ph idx="12" type="sldNum"/>
          </p:nvPr>
        </p:nvSpPr>
        <p:spPr>
          <a:xfrm>
            <a:off x="3978132" y="8842029"/>
            <a:ext cx="3043200" cy="467100"/>
          </a:xfrm>
          <a:prstGeom prst="rect">
            <a:avLst/>
          </a:prstGeom>
        </p:spPr>
        <p:txBody>
          <a:bodyPr anchorCtr="0" anchor="b" bIns="46650" lIns="93300" rIns="93300" tIns="4665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4" name="Shape 324"/>
        <p:cNvGrpSpPr/>
        <p:nvPr/>
      </p:nvGrpSpPr>
      <p:grpSpPr>
        <a:xfrm>
          <a:off x="0" y="0"/>
          <a:ext cx="0" cy="0"/>
          <a:chOff x="0" y="0"/>
          <a:chExt cx="0" cy="0"/>
        </a:xfrm>
      </p:grpSpPr>
      <p:sp>
        <p:nvSpPr>
          <p:cNvPr id="325" name="Shape 325"/>
          <p:cNvSpPr/>
          <p:nvPr>
            <p:ph idx="2" type="sldImg"/>
          </p:nvPr>
        </p:nvSpPr>
        <p:spPr>
          <a:xfrm>
            <a:off x="719137" y="1163637"/>
            <a:ext cx="5584800" cy="3141600"/>
          </a:xfrm>
          <a:custGeom>
            <a:pathLst>
              <a:path extrusionOk="0" h="120000" w="120000">
                <a:moveTo>
                  <a:pt x="0" y="0"/>
                </a:moveTo>
                <a:lnTo>
                  <a:pt x="120000" y="0"/>
                </a:lnTo>
                <a:lnTo>
                  <a:pt x="120000" y="120000"/>
                </a:lnTo>
                <a:lnTo>
                  <a:pt x="0" y="120000"/>
                </a:lnTo>
                <a:close/>
              </a:path>
            </a:pathLst>
          </a:custGeom>
        </p:spPr>
      </p:sp>
      <p:sp>
        <p:nvSpPr>
          <p:cNvPr id="326" name="Shape 326"/>
          <p:cNvSpPr txBox="1"/>
          <p:nvPr>
            <p:ph idx="1" type="body"/>
          </p:nvPr>
        </p:nvSpPr>
        <p:spPr>
          <a:xfrm>
            <a:off x="702310" y="4480003"/>
            <a:ext cx="5618400" cy="3665400"/>
          </a:xfrm>
          <a:prstGeom prst="rect">
            <a:avLst/>
          </a:prstGeom>
        </p:spPr>
        <p:txBody>
          <a:bodyPr anchorCtr="0" anchor="t" bIns="91425" lIns="91425" rIns="91425" tIns="91425">
            <a:noAutofit/>
          </a:bodyPr>
          <a:lstStyle/>
          <a:p>
            <a:pPr lvl="0">
              <a:spcBef>
                <a:spcPts val="0"/>
              </a:spcBef>
              <a:buNone/>
            </a:pPr>
            <a:r>
              <a:t/>
            </a:r>
            <a:endParaRPr/>
          </a:p>
        </p:txBody>
      </p:sp>
      <p:sp>
        <p:nvSpPr>
          <p:cNvPr id="327" name="Shape 327"/>
          <p:cNvSpPr txBox="1"/>
          <p:nvPr>
            <p:ph idx="12" type="sldNum"/>
          </p:nvPr>
        </p:nvSpPr>
        <p:spPr>
          <a:xfrm>
            <a:off x="3978132" y="8842029"/>
            <a:ext cx="3043200" cy="467100"/>
          </a:xfrm>
          <a:prstGeom prst="rect">
            <a:avLst/>
          </a:prstGeom>
        </p:spPr>
        <p:txBody>
          <a:bodyPr anchorCtr="0" anchor="b" bIns="46650" lIns="93300" rIns="93300" tIns="4665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719137" y="1163637"/>
            <a:ext cx="5584825" cy="3141662"/>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59" name="Shape 159"/>
          <p:cNvSpPr txBox="1"/>
          <p:nvPr>
            <p:ph idx="1" type="body"/>
          </p:nvPr>
        </p:nvSpPr>
        <p:spPr>
          <a:xfrm>
            <a:off x="702310" y="4480003"/>
            <a:ext cx="5618480" cy="3665457"/>
          </a:xfrm>
          <a:prstGeom prst="rect">
            <a:avLst/>
          </a:prstGeom>
          <a:noFill/>
          <a:ln>
            <a:noFill/>
          </a:ln>
        </p:spPr>
        <p:txBody>
          <a:bodyPr anchorCtr="0" anchor="t" bIns="46650" lIns="93300" rIns="93300" tIns="46650">
            <a:noAutofit/>
          </a:bodyPr>
          <a:lstStyle/>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60" name="Shape 160"/>
          <p:cNvSpPr txBox="1"/>
          <p:nvPr>
            <p:ph idx="12" type="sldNum"/>
          </p:nvPr>
        </p:nvSpPr>
        <p:spPr>
          <a:xfrm>
            <a:off x="3978132" y="8842029"/>
            <a:ext cx="3043343" cy="467070"/>
          </a:xfrm>
          <a:prstGeom prst="rect">
            <a:avLst/>
          </a:prstGeom>
          <a:noFill/>
          <a:ln>
            <a:noFill/>
          </a:ln>
        </p:spPr>
        <p:txBody>
          <a:bodyPr anchorCtr="0" anchor="b" bIns="46650" lIns="93300" rIns="93300" tIns="4665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3" name="Shape 333"/>
        <p:cNvGrpSpPr/>
        <p:nvPr/>
      </p:nvGrpSpPr>
      <p:grpSpPr>
        <a:xfrm>
          <a:off x="0" y="0"/>
          <a:ext cx="0" cy="0"/>
          <a:chOff x="0" y="0"/>
          <a:chExt cx="0" cy="0"/>
        </a:xfrm>
      </p:grpSpPr>
      <p:sp>
        <p:nvSpPr>
          <p:cNvPr id="334" name="Shape 334"/>
          <p:cNvSpPr/>
          <p:nvPr>
            <p:ph idx="2" type="sldImg"/>
          </p:nvPr>
        </p:nvSpPr>
        <p:spPr>
          <a:xfrm>
            <a:off x="719137" y="1163637"/>
            <a:ext cx="5584800" cy="3141600"/>
          </a:xfrm>
          <a:custGeom>
            <a:pathLst>
              <a:path extrusionOk="0" h="120000" w="120000">
                <a:moveTo>
                  <a:pt x="0" y="0"/>
                </a:moveTo>
                <a:lnTo>
                  <a:pt x="120000" y="0"/>
                </a:lnTo>
                <a:lnTo>
                  <a:pt x="120000" y="120000"/>
                </a:lnTo>
                <a:lnTo>
                  <a:pt x="0" y="120000"/>
                </a:lnTo>
                <a:close/>
              </a:path>
            </a:pathLst>
          </a:custGeom>
        </p:spPr>
      </p:sp>
      <p:sp>
        <p:nvSpPr>
          <p:cNvPr id="335" name="Shape 335"/>
          <p:cNvSpPr txBox="1"/>
          <p:nvPr>
            <p:ph idx="1" type="body"/>
          </p:nvPr>
        </p:nvSpPr>
        <p:spPr>
          <a:xfrm>
            <a:off x="702310" y="4480003"/>
            <a:ext cx="5618400" cy="3665400"/>
          </a:xfrm>
          <a:prstGeom prst="rect">
            <a:avLst/>
          </a:prstGeom>
        </p:spPr>
        <p:txBody>
          <a:bodyPr anchorCtr="0" anchor="t" bIns="91425" lIns="91425" rIns="91425" tIns="91425">
            <a:noAutofit/>
          </a:bodyPr>
          <a:lstStyle/>
          <a:p>
            <a:pPr lvl="0">
              <a:spcBef>
                <a:spcPts val="0"/>
              </a:spcBef>
              <a:buNone/>
            </a:pPr>
            <a:r>
              <a:t/>
            </a:r>
            <a:endParaRPr/>
          </a:p>
        </p:txBody>
      </p:sp>
      <p:sp>
        <p:nvSpPr>
          <p:cNvPr id="336" name="Shape 336"/>
          <p:cNvSpPr txBox="1"/>
          <p:nvPr>
            <p:ph idx="12" type="sldNum"/>
          </p:nvPr>
        </p:nvSpPr>
        <p:spPr>
          <a:xfrm>
            <a:off x="3978132" y="8842029"/>
            <a:ext cx="3043200" cy="467100"/>
          </a:xfrm>
          <a:prstGeom prst="rect">
            <a:avLst/>
          </a:prstGeom>
        </p:spPr>
        <p:txBody>
          <a:bodyPr anchorCtr="0" anchor="b" bIns="46650" lIns="93300" rIns="93300" tIns="4665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1" name="Shape 341"/>
        <p:cNvGrpSpPr/>
        <p:nvPr/>
      </p:nvGrpSpPr>
      <p:grpSpPr>
        <a:xfrm>
          <a:off x="0" y="0"/>
          <a:ext cx="0" cy="0"/>
          <a:chOff x="0" y="0"/>
          <a:chExt cx="0" cy="0"/>
        </a:xfrm>
      </p:grpSpPr>
      <p:sp>
        <p:nvSpPr>
          <p:cNvPr id="342" name="Shape 342"/>
          <p:cNvSpPr/>
          <p:nvPr>
            <p:ph idx="2" type="sldImg"/>
          </p:nvPr>
        </p:nvSpPr>
        <p:spPr>
          <a:xfrm>
            <a:off x="719137" y="1163637"/>
            <a:ext cx="5584800" cy="3141600"/>
          </a:xfrm>
          <a:custGeom>
            <a:pathLst>
              <a:path extrusionOk="0" h="120000" w="120000">
                <a:moveTo>
                  <a:pt x="0" y="0"/>
                </a:moveTo>
                <a:lnTo>
                  <a:pt x="120000" y="0"/>
                </a:lnTo>
                <a:lnTo>
                  <a:pt x="120000" y="120000"/>
                </a:lnTo>
                <a:lnTo>
                  <a:pt x="0" y="120000"/>
                </a:lnTo>
                <a:close/>
              </a:path>
            </a:pathLst>
          </a:custGeom>
        </p:spPr>
      </p:sp>
      <p:sp>
        <p:nvSpPr>
          <p:cNvPr id="343" name="Shape 343"/>
          <p:cNvSpPr txBox="1"/>
          <p:nvPr>
            <p:ph idx="1" type="body"/>
          </p:nvPr>
        </p:nvSpPr>
        <p:spPr>
          <a:xfrm>
            <a:off x="702310" y="4480003"/>
            <a:ext cx="5618400" cy="3665400"/>
          </a:xfrm>
          <a:prstGeom prst="rect">
            <a:avLst/>
          </a:prstGeom>
        </p:spPr>
        <p:txBody>
          <a:bodyPr anchorCtr="0" anchor="t" bIns="91425" lIns="91425" rIns="91425" tIns="91425">
            <a:noAutofit/>
          </a:bodyPr>
          <a:lstStyle/>
          <a:p>
            <a:pPr lvl="0">
              <a:spcBef>
                <a:spcPts val="0"/>
              </a:spcBef>
              <a:buNone/>
            </a:pPr>
            <a:r>
              <a:t/>
            </a:r>
            <a:endParaRPr/>
          </a:p>
        </p:txBody>
      </p:sp>
      <p:sp>
        <p:nvSpPr>
          <p:cNvPr id="344" name="Shape 344"/>
          <p:cNvSpPr txBox="1"/>
          <p:nvPr>
            <p:ph idx="12" type="sldNum"/>
          </p:nvPr>
        </p:nvSpPr>
        <p:spPr>
          <a:xfrm>
            <a:off x="3978132" y="8842029"/>
            <a:ext cx="3043200" cy="467100"/>
          </a:xfrm>
          <a:prstGeom prst="rect">
            <a:avLst/>
          </a:prstGeom>
        </p:spPr>
        <p:txBody>
          <a:bodyPr anchorCtr="0" anchor="b" bIns="46650" lIns="93300" rIns="93300" tIns="4665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9" name="Shape 349"/>
        <p:cNvGrpSpPr/>
        <p:nvPr/>
      </p:nvGrpSpPr>
      <p:grpSpPr>
        <a:xfrm>
          <a:off x="0" y="0"/>
          <a:ext cx="0" cy="0"/>
          <a:chOff x="0" y="0"/>
          <a:chExt cx="0" cy="0"/>
        </a:xfrm>
      </p:grpSpPr>
      <p:sp>
        <p:nvSpPr>
          <p:cNvPr id="350" name="Shape 350"/>
          <p:cNvSpPr/>
          <p:nvPr>
            <p:ph idx="2" type="sldImg"/>
          </p:nvPr>
        </p:nvSpPr>
        <p:spPr>
          <a:xfrm>
            <a:off x="719137" y="1163637"/>
            <a:ext cx="5584800" cy="3141600"/>
          </a:xfrm>
          <a:custGeom>
            <a:pathLst>
              <a:path extrusionOk="0" h="120000" w="120000">
                <a:moveTo>
                  <a:pt x="0" y="0"/>
                </a:moveTo>
                <a:lnTo>
                  <a:pt x="120000" y="0"/>
                </a:lnTo>
                <a:lnTo>
                  <a:pt x="120000" y="120000"/>
                </a:lnTo>
                <a:lnTo>
                  <a:pt x="0" y="120000"/>
                </a:lnTo>
                <a:close/>
              </a:path>
            </a:pathLst>
          </a:custGeom>
        </p:spPr>
      </p:sp>
      <p:sp>
        <p:nvSpPr>
          <p:cNvPr id="351" name="Shape 351"/>
          <p:cNvSpPr txBox="1"/>
          <p:nvPr>
            <p:ph idx="1" type="body"/>
          </p:nvPr>
        </p:nvSpPr>
        <p:spPr>
          <a:xfrm>
            <a:off x="702310" y="4480003"/>
            <a:ext cx="5618400" cy="3665400"/>
          </a:xfrm>
          <a:prstGeom prst="rect">
            <a:avLst/>
          </a:prstGeom>
        </p:spPr>
        <p:txBody>
          <a:bodyPr anchorCtr="0" anchor="t" bIns="91425" lIns="91425" rIns="91425" tIns="91425">
            <a:noAutofit/>
          </a:bodyPr>
          <a:lstStyle/>
          <a:p>
            <a:pPr lvl="0" rtl="0">
              <a:spcBef>
                <a:spcPts val="0"/>
              </a:spcBef>
              <a:buNone/>
            </a:pPr>
            <a:r>
              <a:t/>
            </a:r>
            <a:endParaRPr/>
          </a:p>
        </p:txBody>
      </p:sp>
      <p:sp>
        <p:nvSpPr>
          <p:cNvPr id="352" name="Shape 352"/>
          <p:cNvSpPr txBox="1"/>
          <p:nvPr>
            <p:ph idx="12" type="sldNum"/>
          </p:nvPr>
        </p:nvSpPr>
        <p:spPr>
          <a:xfrm>
            <a:off x="3978132" y="8842029"/>
            <a:ext cx="3043200" cy="467100"/>
          </a:xfrm>
          <a:prstGeom prst="rect">
            <a:avLst/>
          </a:prstGeom>
        </p:spPr>
        <p:txBody>
          <a:bodyPr anchorCtr="0" anchor="b" bIns="46650" lIns="93300" rIns="93300" tIns="4665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7" name="Shape 357"/>
        <p:cNvGrpSpPr/>
        <p:nvPr/>
      </p:nvGrpSpPr>
      <p:grpSpPr>
        <a:xfrm>
          <a:off x="0" y="0"/>
          <a:ext cx="0" cy="0"/>
          <a:chOff x="0" y="0"/>
          <a:chExt cx="0" cy="0"/>
        </a:xfrm>
      </p:grpSpPr>
      <p:sp>
        <p:nvSpPr>
          <p:cNvPr id="358" name="Shape 358"/>
          <p:cNvSpPr/>
          <p:nvPr>
            <p:ph idx="2" type="sldImg"/>
          </p:nvPr>
        </p:nvSpPr>
        <p:spPr>
          <a:xfrm>
            <a:off x="719137" y="1163637"/>
            <a:ext cx="5584800" cy="3141600"/>
          </a:xfrm>
          <a:custGeom>
            <a:pathLst>
              <a:path extrusionOk="0" h="120000" w="120000">
                <a:moveTo>
                  <a:pt x="0" y="0"/>
                </a:moveTo>
                <a:lnTo>
                  <a:pt x="120000" y="0"/>
                </a:lnTo>
                <a:lnTo>
                  <a:pt x="120000" y="120000"/>
                </a:lnTo>
                <a:lnTo>
                  <a:pt x="0" y="120000"/>
                </a:lnTo>
                <a:close/>
              </a:path>
            </a:pathLst>
          </a:custGeom>
        </p:spPr>
      </p:sp>
      <p:sp>
        <p:nvSpPr>
          <p:cNvPr id="359" name="Shape 359"/>
          <p:cNvSpPr txBox="1"/>
          <p:nvPr>
            <p:ph idx="1" type="body"/>
          </p:nvPr>
        </p:nvSpPr>
        <p:spPr>
          <a:xfrm>
            <a:off x="702310" y="4480003"/>
            <a:ext cx="5618400" cy="3665400"/>
          </a:xfrm>
          <a:prstGeom prst="rect">
            <a:avLst/>
          </a:prstGeom>
        </p:spPr>
        <p:txBody>
          <a:bodyPr anchorCtr="0" anchor="t" bIns="91425" lIns="91425" rIns="91425" tIns="91425">
            <a:noAutofit/>
          </a:bodyPr>
          <a:lstStyle/>
          <a:p>
            <a:pPr lvl="0">
              <a:spcBef>
                <a:spcPts val="0"/>
              </a:spcBef>
              <a:buNone/>
            </a:pPr>
            <a:r>
              <a:t/>
            </a:r>
            <a:endParaRPr/>
          </a:p>
        </p:txBody>
      </p:sp>
      <p:sp>
        <p:nvSpPr>
          <p:cNvPr id="360" name="Shape 360"/>
          <p:cNvSpPr txBox="1"/>
          <p:nvPr>
            <p:ph idx="12" type="sldNum"/>
          </p:nvPr>
        </p:nvSpPr>
        <p:spPr>
          <a:xfrm>
            <a:off x="3978132" y="8842029"/>
            <a:ext cx="3043200" cy="467100"/>
          </a:xfrm>
          <a:prstGeom prst="rect">
            <a:avLst/>
          </a:prstGeom>
        </p:spPr>
        <p:txBody>
          <a:bodyPr anchorCtr="0" anchor="b" bIns="46650" lIns="93300" rIns="93300" tIns="4665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5" name="Shape 365"/>
        <p:cNvGrpSpPr/>
        <p:nvPr/>
      </p:nvGrpSpPr>
      <p:grpSpPr>
        <a:xfrm>
          <a:off x="0" y="0"/>
          <a:ext cx="0" cy="0"/>
          <a:chOff x="0" y="0"/>
          <a:chExt cx="0" cy="0"/>
        </a:xfrm>
      </p:grpSpPr>
      <p:sp>
        <p:nvSpPr>
          <p:cNvPr id="366" name="Shape 366"/>
          <p:cNvSpPr/>
          <p:nvPr>
            <p:ph idx="2" type="sldImg"/>
          </p:nvPr>
        </p:nvSpPr>
        <p:spPr>
          <a:xfrm>
            <a:off x="719137" y="1163637"/>
            <a:ext cx="5584800" cy="3141600"/>
          </a:xfrm>
          <a:custGeom>
            <a:pathLst>
              <a:path extrusionOk="0" h="120000" w="120000">
                <a:moveTo>
                  <a:pt x="0" y="0"/>
                </a:moveTo>
                <a:lnTo>
                  <a:pt x="120000" y="0"/>
                </a:lnTo>
                <a:lnTo>
                  <a:pt x="120000" y="120000"/>
                </a:lnTo>
                <a:lnTo>
                  <a:pt x="0" y="120000"/>
                </a:lnTo>
                <a:close/>
              </a:path>
            </a:pathLst>
          </a:custGeom>
        </p:spPr>
      </p:sp>
      <p:sp>
        <p:nvSpPr>
          <p:cNvPr id="367" name="Shape 367"/>
          <p:cNvSpPr txBox="1"/>
          <p:nvPr>
            <p:ph idx="1" type="body"/>
          </p:nvPr>
        </p:nvSpPr>
        <p:spPr>
          <a:xfrm>
            <a:off x="702310" y="4480003"/>
            <a:ext cx="5618400" cy="3665400"/>
          </a:xfrm>
          <a:prstGeom prst="rect">
            <a:avLst/>
          </a:prstGeom>
        </p:spPr>
        <p:txBody>
          <a:bodyPr anchorCtr="0" anchor="t" bIns="91425" lIns="91425" rIns="91425" tIns="91425">
            <a:noAutofit/>
          </a:bodyPr>
          <a:lstStyle/>
          <a:p>
            <a:pPr lvl="0">
              <a:spcBef>
                <a:spcPts val="0"/>
              </a:spcBef>
              <a:buNone/>
            </a:pPr>
            <a:r>
              <a:t/>
            </a:r>
            <a:endParaRPr/>
          </a:p>
        </p:txBody>
      </p:sp>
      <p:sp>
        <p:nvSpPr>
          <p:cNvPr id="368" name="Shape 368"/>
          <p:cNvSpPr txBox="1"/>
          <p:nvPr>
            <p:ph idx="12" type="sldNum"/>
          </p:nvPr>
        </p:nvSpPr>
        <p:spPr>
          <a:xfrm>
            <a:off x="3978132" y="8842029"/>
            <a:ext cx="3043200" cy="467100"/>
          </a:xfrm>
          <a:prstGeom prst="rect">
            <a:avLst/>
          </a:prstGeom>
        </p:spPr>
        <p:txBody>
          <a:bodyPr anchorCtr="0" anchor="b" bIns="46650" lIns="93300" rIns="93300" tIns="4665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4" name="Shape 374"/>
        <p:cNvGrpSpPr/>
        <p:nvPr/>
      </p:nvGrpSpPr>
      <p:grpSpPr>
        <a:xfrm>
          <a:off x="0" y="0"/>
          <a:ext cx="0" cy="0"/>
          <a:chOff x="0" y="0"/>
          <a:chExt cx="0" cy="0"/>
        </a:xfrm>
      </p:grpSpPr>
      <p:sp>
        <p:nvSpPr>
          <p:cNvPr id="375" name="Shape 375"/>
          <p:cNvSpPr/>
          <p:nvPr>
            <p:ph idx="2" type="sldImg"/>
          </p:nvPr>
        </p:nvSpPr>
        <p:spPr>
          <a:xfrm>
            <a:off x="719137" y="1163637"/>
            <a:ext cx="5584800" cy="3141600"/>
          </a:xfrm>
          <a:custGeom>
            <a:pathLst>
              <a:path extrusionOk="0" h="120000" w="120000">
                <a:moveTo>
                  <a:pt x="0" y="0"/>
                </a:moveTo>
                <a:lnTo>
                  <a:pt x="120000" y="0"/>
                </a:lnTo>
                <a:lnTo>
                  <a:pt x="120000" y="120000"/>
                </a:lnTo>
                <a:lnTo>
                  <a:pt x="0" y="120000"/>
                </a:lnTo>
                <a:close/>
              </a:path>
            </a:pathLst>
          </a:custGeom>
        </p:spPr>
      </p:sp>
      <p:sp>
        <p:nvSpPr>
          <p:cNvPr id="376" name="Shape 376"/>
          <p:cNvSpPr txBox="1"/>
          <p:nvPr>
            <p:ph idx="1" type="body"/>
          </p:nvPr>
        </p:nvSpPr>
        <p:spPr>
          <a:xfrm>
            <a:off x="702310" y="4480003"/>
            <a:ext cx="5618400" cy="3665400"/>
          </a:xfrm>
          <a:prstGeom prst="rect">
            <a:avLst/>
          </a:prstGeom>
        </p:spPr>
        <p:txBody>
          <a:bodyPr anchorCtr="0" anchor="t" bIns="91425" lIns="91425" rIns="91425" tIns="91425">
            <a:noAutofit/>
          </a:bodyPr>
          <a:lstStyle/>
          <a:p>
            <a:pPr lvl="0" rtl="0">
              <a:spcBef>
                <a:spcPts val="0"/>
              </a:spcBef>
              <a:buNone/>
            </a:pPr>
            <a:r>
              <a:t/>
            </a:r>
            <a:endParaRPr/>
          </a:p>
        </p:txBody>
      </p:sp>
      <p:sp>
        <p:nvSpPr>
          <p:cNvPr id="377" name="Shape 377"/>
          <p:cNvSpPr txBox="1"/>
          <p:nvPr>
            <p:ph idx="12" type="sldNum"/>
          </p:nvPr>
        </p:nvSpPr>
        <p:spPr>
          <a:xfrm>
            <a:off x="3978132" y="8842029"/>
            <a:ext cx="3043200" cy="467100"/>
          </a:xfrm>
          <a:prstGeom prst="rect">
            <a:avLst/>
          </a:prstGeom>
        </p:spPr>
        <p:txBody>
          <a:bodyPr anchorCtr="0" anchor="b" bIns="46650" lIns="93300" rIns="93300" tIns="4665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4" name="Shape 384"/>
        <p:cNvGrpSpPr/>
        <p:nvPr/>
      </p:nvGrpSpPr>
      <p:grpSpPr>
        <a:xfrm>
          <a:off x="0" y="0"/>
          <a:ext cx="0" cy="0"/>
          <a:chOff x="0" y="0"/>
          <a:chExt cx="0" cy="0"/>
        </a:xfrm>
      </p:grpSpPr>
      <p:sp>
        <p:nvSpPr>
          <p:cNvPr id="385" name="Shape 385"/>
          <p:cNvSpPr/>
          <p:nvPr>
            <p:ph idx="2" type="sldImg"/>
          </p:nvPr>
        </p:nvSpPr>
        <p:spPr>
          <a:xfrm>
            <a:off x="719137" y="1163637"/>
            <a:ext cx="5584800" cy="3141600"/>
          </a:xfrm>
          <a:custGeom>
            <a:pathLst>
              <a:path extrusionOk="0" h="120000" w="120000">
                <a:moveTo>
                  <a:pt x="0" y="0"/>
                </a:moveTo>
                <a:lnTo>
                  <a:pt x="120000" y="0"/>
                </a:lnTo>
                <a:lnTo>
                  <a:pt x="120000" y="120000"/>
                </a:lnTo>
                <a:lnTo>
                  <a:pt x="0" y="120000"/>
                </a:lnTo>
                <a:close/>
              </a:path>
            </a:pathLst>
          </a:custGeom>
        </p:spPr>
      </p:sp>
      <p:sp>
        <p:nvSpPr>
          <p:cNvPr id="386" name="Shape 386"/>
          <p:cNvSpPr txBox="1"/>
          <p:nvPr>
            <p:ph idx="1" type="body"/>
          </p:nvPr>
        </p:nvSpPr>
        <p:spPr>
          <a:xfrm>
            <a:off x="702310" y="4480003"/>
            <a:ext cx="5618400" cy="3665400"/>
          </a:xfrm>
          <a:prstGeom prst="rect">
            <a:avLst/>
          </a:prstGeom>
        </p:spPr>
        <p:txBody>
          <a:bodyPr anchorCtr="0" anchor="t" bIns="91425" lIns="91425" rIns="91425" tIns="91425">
            <a:noAutofit/>
          </a:bodyPr>
          <a:lstStyle/>
          <a:p>
            <a:pPr lvl="0" rtl="0">
              <a:spcBef>
                <a:spcPts val="0"/>
              </a:spcBef>
              <a:buNone/>
            </a:pPr>
            <a:r>
              <a:t/>
            </a:r>
            <a:endParaRPr/>
          </a:p>
        </p:txBody>
      </p:sp>
      <p:sp>
        <p:nvSpPr>
          <p:cNvPr id="387" name="Shape 387"/>
          <p:cNvSpPr txBox="1"/>
          <p:nvPr>
            <p:ph idx="12" type="sldNum"/>
          </p:nvPr>
        </p:nvSpPr>
        <p:spPr>
          <a:xfrm>
            <a:off x="3978132" y="8842029"/>
            <a:ext cx="3043200" cy="467100"/>
          </a:xfrm>
          <a:prstGeom prst="rect">
            <a:avLst/>
          </a:prstGeom>
        </p:spPr>
        <p:txBody>
          <a:bodyPr anchorCtr="0" anchor="b" bIns="46650" lIns="93300" rIns="93300" tIns="4665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4" name="Shape 394"/>
        <p:cNvGrpSpPr/>
        <p:nvPr/>
      </p:nvGrpSpPr>
      <p:grpSpPr>
        <a:xfrm>
          <a:off x="0" y="0"/>
          <a:ext cx="0" cy="0"/>
          <a:chOff x="0" y="0"/>
          <a:chExt cx="0" cy="0"/>
        </a:xfrm>
      </p:grpSpPr>
      <p:sp>
        <p:nvSpPr>
          <p:cNvPr id="395" name="Shape 395"/>
          <p:cNvSpPr/>
          <p:nvPr>
            <p:ph idx="2" type="sldImg"/>
          </p:nvPr>
        </p:nvSpPr>
        <p:spPr>
          <a:xfrm>
            <a:off x="719137" y="1163637"/>
            <a:ext cx="5584800" cy="3141600"/>
          </a:xfrm>
          <a:custGeom>
            <a:pathLst>
              <a:path extrusionOk="0" h="120000" w="120000">
                <a:moveTo>
                  <a:pt x="0" y="0"/>
                </a:moveTo>
                <a:lnTo>
                  <a:pt x="120000" y="0"/>
                </a:lnTo>
                <a:lnTo>
                  <a:pt x="120000" y="120000"/>
                </a:lnTo>
                <a:lnTo>
                  <a:pt x="0" y="120000"/>
                </a:lnTo>
                <a:close/>
              </a:path>
            </a:pathLst>
          </a:custGeom>
        </p:spPr>
      </p:sp>
      <p:sp>
        <p:nvSpPr>
          <p:cNvPr id="396" name="Shape 396"/>
          <p:cNvSpPr txBox="1"/>
          <p:nvPr>
            <p:ph idx="1" type="body"/>
          </p:nvPr>
        </p:nvSpPr>
        <p:spPr>
          <a:xfrm>
            <a:off x="702310" y="4480003"/>
            <a:ext cx="5618400" cy="3665400"/>
          </a:xfrm>
          <a:prstGeom prst="rect">
            <a:avLst/>
          </a:prstGeom>
        </p:spPr>
        <p:txBody>
          <a:bodyPr anchorCtr="0" anchor="t" bIns="91425" lIns="91425" rIns="91425" tIns="91425">
            <a:noAutofit/>
          </a:bodyPr>
          <a:lstStyle/>
          <a:p>
            <a:pPr lvl="0" rtl="0">
              <a:spcBef>
                <a:spcPts val="0"/>
              </a:spcBef>
              <a:buNone/>
            </a:pPr>
            <a:r>
              <a:t/>
            </a:r>
            <a:endParaRPr/>
          </a:p>
        </p:txBody>
      </p:sp>
      <p:sp>
        <p:nvSpPr>
          <p:cNvPr id="397" name="Shape 397"/>
          <p:cNvSpPr txBox="1"/>
          <p:nvPr>
            <p:ph idx="12" type="sldNum"/>
          </p:nvPr>
        </p:nvSpPr>
        <p:spPr>
          <a:xfrm>
            <a:off x="3978132" y="8842029"/>
            <a:ext cx="3043200" cy="467100"/>
          </a:xfrm>
          <a:prstGeom prst="rect">
            <a:avLst/>
          </a:prstGeom>
        </p:spPr>
        <p:txBody>
          <a:bodyPr anchorCtr="0" anchor="b" bIns="46650" lIns="93300" rIns="93300" tIns="4665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4" name="Shape 404"/>
        <p:cNvGrpSpPr/>
        <p:nvPr/>
      </p:nvGrpSpPr>
      <p:grpSpPr>
        <a:xfrm>
          <a:off x="0" y="0"/>
          <a:ext cx="0" cy="0"/>
          <a:chOff x="0" y="0"/>
          <a:chExt cx="0" cy="0"/>
        </a:xfrm>
      </p:grpSpPr>
      <p:sp>
        <p:nvSpPr>
          <p:cNvPr id="405" name="Shape 405"/>
          <p:cNvSpPr/>
          <p:nvPr>
            <p:ph idx="2" type="sldImg"/>
          </p:nvPr>
        </p:nvSpPr>
        <p:spPr>
          <a:xfrm>
            <a:off x="719137" y="1163637"/>
            <a:ext cx="5584800" cy="3141600"/>
          </a:xfrm>
          <a:custGeom>
            <a:pathLst>
              <a:path extrusionOk="0" h="120000" w="120000">
                <a:moveTo>
                  <a:pt x="0" y="0"/>
                </a:moveTo>
                <a:lnTo>
                  <a:pt x="120000" y="0"/>
                </a:lnTo>
                <a:lnTo>
                  <a:pt x="120000" y="120000"/>
                </a:lnTo>
                <a:lnTo>
                  <a:pt x="0" y="120000"/>
                </a:lnTo>
                <a:close/>
              </a:path>
            </a:pathLst>
          </a:custGeom>
        </p:spPr>
      </p:sp>
      <p:sp>
        <p:nvSpPr>
          <p:cNvPr id="406" name="Shape 406"/>
          <p:cNvSpPr txBox="1"/>
          <p:nvPr>
            <p:ph idx="1" type="body"/>
          </p:nvPr>
        </p:nvSpPr>
        <p:spPr>
          <a:xfrm>
            <a:off x="702310" y="4480003"/>
            <a:ext cx="5618400" cy="3665400"/>
          </a:xfrm>
          <a:prstGeom prst="rect">
            <a:avLst/>
          </a:prstGeom>
        </p:spPr>
        <p:txBody>
          <a:bodyPr anchorCtr="0" anchor="t" bIns="91425" lIns="91425" rIns="91425" tIns="91425">
            <a:noAutofit/>
          </a:bodyPr>
          <a:lstStyle/>
          <a:p>
            <a:pPr lvl="0" rtl="0">
              <a:spcBef>
                <a:spcPts val="0"/>
              </a:spcBef>
              <a:buNone/>
            </a:pPr>
            <a:r>
              <a:t/>
            </a:r>
            <a:endParaRPr/>
          </a:p>
        </p:txBody>
      </p:sp>
      <p:sp>
        <p:nvSpPr>
          <p:cNvPr id="407" name="Shape 407"/>
          <p:cNvSpPr txBox="1"/>
          <p:nvPr>
            <p:ph idx="12" type="sldNum"/>
          </p:nvPr>
        </p:nvSpPr>
        <p:spPr>
          <a:xfrm>
            <a:off x="3978132" y="8842029"/>
            <a:ext cx="3043200" cy="467100"/>
          </a:xfrm>
          <a:prstGeom prst="rect">
            <a:avLst/>
          </a:prstGeom>
        </p:spPr>
        <p:txBody>
          <a:bodyPr anchorCtr="0" anchor="b" bIns="46650" lIns="93300" rIns="93300" tIns="4665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4" name="Shape 414"/>
        <p:cNvGrpSpPr/>
        <p:nvPr/>
      </p:nvGrpSpPr>
      <p:grpSpPr>
        <a:xfrm>
          <a:off x="0" y="0"/>
          <a:ext cx="0" cy="0"/>
          <a:chOff x="0" y="0"/>
          <a:chExt cx="0" cy="0"/>
        </a:xfrm>
      </p:grpSpPr>
      <p:sp>
        <p:nvSpPr>
          <p:cNvPr id="415" name="Shape 415"/>
          <p:cNvSpPr/>
          <p:nvPr>
            <p:ph idx="2" type="sldImg"/>
          </p:nvPr>
        </p:nvSpPr>
        <p:spPr>
          <a:xfrm>
            <a:off x="719137" y="1163637"/>
            <a:ext cx="5584800" cy="3141600"/>
          </a:xfrm>
          <a:custGeom>
            <a:pathLst>
              <a:path extrusionOk="0" h="120000" w="120000">
                <a:moveTo>
                  <a:pt x="0" y="0"/>
                </a:moveTo>
                <a:lnTo>
                  <a:pt x="120000" y="0"/>
                </a:lnTo>
                <a:lnTo>
                  <a:pt x="120000" y="120000"/>
                </a:lnTo>
                <a:lnTo>
                  <a:pt x="0" y="120000"/>
                </a:lnTo>
                <a:close/>
              </a:path>
            </a:pathLst>
          </a:custGeom>
        </p:spPr>
      </p:sp>
      <p:sp>
        <p:nvSpPr>
          <p:cNvPr id="416" name="Shape 416"/>
          <p:cNvSpPr txBox="1"/>
          <p:nvPr>
            <p:ph idx="1" type="body"/>
          </p:nvPr>
        </p:nvSpPr>
        <p:spPr>
          <a:xfrm>
            <a:off x="702310" y="4480003"/>
            <a:ext cx="5618400" cy="3665400"/>
          </a:xfrm>
          <a:prstGeom prst="rect">
            <a:avLst/>
          </a:prstGeom>
        </p:spPr>
        <p:txBody>
          <a:bodyPr anchorCtr="0" anchor="t" bIns="91425" lIns="91425" rIns="91425" tIns="91425">
            <a:noAutofit/>
          </a:bodyPr>
          <a:lstStyle/>
          <a:p>
            <a:pPr lvl="0">
              <a:spcBef>
                <a:spcPts val="0"/>
              </a:spcBef>
              <a:buClr>
                <a:schemeClr val="dk2"/>
              </a:buClr>
              <a:buSzPct val="91666"/>
              <a:buFont typeface="Arial"/>
              <a:buNone/>
            </a:pPr>
            <a:r>
              <a:t/>
            </a:r>
            <a:endParaRPr/>
          </a:p>
        </p:txBody>
      </p:sp>
      <p:sp>
        <p:nvSpPr>
          <p:cNvPr id="417" name="Shape 417"/>
          <p:cNvSpPr txBox="1"/>
          <p:nvPr>
            <p:ph idx="12" type="sldNum"/>
          </p:nvPr>
        </p:nvSpPr>
        <p:spPr>
          <a:xfrm>
            <a:off x="3978132" y="8842029"/>
            <a:ext cx="3043200" cy="467100"/>
          </a:xfrm>
          <a:prstGeom prst="rect">
            <a:avLst/>
          </a:prstGeom>
        </p:spPr>
        <p:txBody>
          <a:bodyPr anchorCtr="0" anchor="b" bIns="46650" lIns="93300" rIns="93300" tIns="4665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719137" y="1163637"/>
            <a:ext cx="5584800" cy="3141600"/>
          </a:xfrm>
          <a:custGeom>
            <a:pathLst>
              <a:path extrusionOk="0" h="120000" w="120000">
                <a:moveTo>
                  <a:pt x="0" y="0"/>
                </a:moveTo>
                <a:lnTo>
                  <a:pt x="120000" y="0"/>
                </a:lnTo>
                <a:lnTo>
                  <a:pt x="120000" y="120000"/>
                </a:lnTo>
                <a:lnTo>
                  <a:pt x="0" y="120000"/>
                </a:lnTo>
                <a:close/>
              </a:path>
            </a:pathLst>
          </a:custGeom>
        </p:spPr>
      </p:sp>
      <p:sp>
        <p:nvSpPr>
          <p:cNvPr id="173" name="Shape 173"/>
          <p:cNvSpPr txBox="1"/>
          <p:nvPr>
            <p:ph idx="1" type="body"/>
          </p:nvPr>
        </p:nvSpPr>
        <p:spPr>
          <a:xfrm>
            <a:off x="702310" y="4480003"/>
            <a:ext cx="5618400" cy="3665400"/>
          </a:xfrm>
          <a:prstGeom prst="rect">
            <a:avLst/>
          </a:prstGeom>
        </p:spPr>
        <p:txBody>
          <a:bodyPr anchorCtr="0" anchor="t" bIns="91425" lIns="91425" rIns="91425" tIns="91425">
            <a:noAutofit/>
          </a:bodyPr>
          <a:lstStyle/>
          <a:p>
            <a:pPr lvl="0">
              <a:spcBef>
                <a:spcPts val="0"/>
              </a:spcBef>
              <a:buNone/>
            </a:pPr>
            <a:r>
              <a:t/>
            </a:r>
            <a:endParaRPr/>
          </a:p>
        </p:txBody>
      </p:sp>
      <p:sp>
        <p:nvSpPr>
          <p:cNvPr id="174" name="Shape 174"/>
          <p:cNvSpPr txBox="1"/>
          <p:nvPr>
            <p:ph idx="12" type="sldNum"/>
          </p:nvPr>
        </p:nvSpPr>
        <p:spPr>
          <a:xfrm>
            <a:off x="3978132" y="8842029"/>
            <a:ext cx="3043200" cy="467100"/>
          </a:xfrm>
          <a:prstGeom prst="rect">
            <a:avLst/>
          </a:prstGeom>
        </p:spPr>
        <p:txBody>
          <a:bodyPr anchorCtr="0" anchor="b" bIns="46650" lIns="93300" rIns="93300" tIns="4665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2" name="Shape 432"/>
        <p:cNvGrpSpPr/>
        <p:nvPr/>
      </p:nvGrpSpPr>
      <p:grpSpPr>
        <a:xfrm>
          <a:off x="0" y="0"/>
          <a:ext cx="0" cy="0"/>
          <a:chOff x="0" y="0"/>
          <a:chExt cx="0" cy="0"/>
        </a:xfrm>
      </p:grpSpPr>
      <p:sp>
        <p:nvSpPr>
          <p:cNvPr id="433" name="Shape 433"/>
          <p:cNvSpPr/>
          <p:nvPr>
            <p:ph idx="2" type="sldImg"/>
          </p:nvPr>
        </p:nvSpPr>
        <p:spPr>
          <a:xfrm>
            <a:off x="719137" y="1163637"/>
            <a:ext cx="5584800" cy="3141600"/>
          </a:xfrm>
          <a:custGeom>
            <a:pathLst>
              <a:path extrusionOk="0" h="120000" w="120000">
                <a:moveTo>
                  <a:pt x="0" y="0"/>
                </a:moveTo>
                <a:lnTo>
                  <a:pt x="120000" y="0"/>
                </a:lnTo>
                <a:lnTo>
                  <a:pt x="120000" y="120000"/>
                </a:lnTo>
                <a:lnTo>
                  <a:pt x="0" y="120000"/>
                </a:lnTo>
                <a:close/>
              </a:path>
            </a:pathLst>
          </a:custGeom>
        </p:spPr>
      </p:sp>
      <p:sp>
        <p:nvSpPr>
          <p:cNvPr id="434" name="Shape 434"/>
          <p:cNvSpPr txBox="1"/>
          <p:nvPr>
            <p:ph idx="1" type="body"/>
          </p:nvPr>
        </p:nvSpPr>
        <p:spPr>
          <a:xfrm>
            <a:off x="702310" y="4480003"/>
            <a:ext cx="5618400" cy="3665400"/>
          </a:xfrm>
          <a:prstGeom prst="rect">
            <a:avLst/>
          </a:prstGeom>
        </p:spPr>
        <p:txBody>
          <a:bodyPr anchorCtr="0" anchor="t" bIns="91425" lIns="91425" rIns="91425" tIns="91425">
            <a:noAutofit/>
          </a:bodyPr>
          <a:lstStyle/>
          <a:p>
            <a:pPr lvl="0">
              <a:spcBef>
                <a:spcPts val="0"/>
              </a:spcBef>
              <a:buNone/>
            </a:pPr>
            <a:r>
              <a:t/>
            </a:r>
            <a:endParaRPr/>
          </a:p>
        </p:txBody>
      </p:sp>
      <p:sp>
        <p:nvSpPr>
          <p:cNvPr id="435" name="Shape 435"/>
          <p:cNvSpPr txBox="1"/>
          <p:nvPr>
            <p:ph idx="12" type="sldNum"/>
          </p:nvPr>
        </p:nvSpPr>
        <p:spPr>
          <a:xfrm>
            <a:off x="3978132" y="8842029"/>
            <a:ext cx="3043200" cy="467100"/>
          </a:xfrm>
          <a:prstGeom prst="rect">
            <a:avLst/>
          </a:prstGeom>
        </p:spPr>
        <p:txBody>
          <a:bodyPr anchorCtr="0" anchor="b" bIns="46650" lIns="93300" rIns="93300" tIns="4665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0" name="Shape 440"/>
        <p:cNvGrpSpPr/>
        <p:nvPr/>
      </p:nvGrpSpPr>
      <p:grpSpPr>
        <a:xfrm>
          <a:off x="0" y="0"/>
          <a:ext cx="0" cy="0"/>
          <a:chOff x="0" y="0"/>
          <a:chExt cx="0" cy="0"/>
        </a:xfrm>
      </p:grpSpPr>
      <p:sp>
        <p:nvSpPr>
          <p:cNvPr id="441" name="Shape 441"/>
          <p:cNvSpPr/>
          <p:nvPr>
            <p:ph idx="2" type="sldImg"/>
          </p:nvPr>
        </p:nvSpPr>
        <p:spPr>
          <a:xfrm>
            <a:off x="719137" y="1163637"/>
            <a:ext cx="5584800" cy="3141600"/>
          </a:xfrm>
          <a:custGeom>
            <a:pathLst>
              <a:path extrusionOk="0" h="120000" w="120000">
                <a:moveTo>
                  <a:pt x="0" y="0"/>
                </a:moveTo>
                <a:lnTo>
                  <a:pt x="120000" y="0"/>
                </a:lnTo>
                <a:lnTo>
                  <a:pt x="120000" y="120000"/>
                </a:lnTo>
                <a:lnTo>
                  <a:pt x="0" y="120000"/>
                </a:lnTo>
                <a:close/>
              </a:path>
            </a:pathLst>
          </a:custGeom>
        </p:spPr>
      </p:sp>
      <p:sp>
        <p:nvSpPr>
          <p:cNvPr id="442" name="Shape 442"/>
          <p:cNvSpPr txBox="1"/>
          <p:nvPr>
            <p:ph idx="1" type="body"/>
          </p:nvPr>
        </p:nvSpPr>
        <p:spPr>
          <a:xfrm>
            <a:off x="702310" y="4480003"/>
            <a:ext cx="5618400" cy="3665400"/>
          </a:xfrm>
          <a:prstGeom prst="rect">
            <a:avLst/>
          </a:prstGeom>
        </p:spPr>
        <p:txBody>
          <a:bodyPr anchorCtr="0" anchor="t" bIns="91425" lIns="91425" rIns="91425" tIns="91425">
            <a:noAutofit/>
          </a:bodyPr>
          <a:lstStyle/>
          <a:p>
            <a:pPr lvl="0" rtl="0">
              <a:spcBef>
                <a:spcPts val="0"/>
              </a:spcBef>
              <a:buNone/>
            </a:pPr>
            <a:r>
              <a:t/>
            </a:r>
            <a:endParaRPr/>
          </a:p>
        </p:txBody>
      </p:sp>
      <p:sp>
        <p:nvSpPr>
          <p:cNvPr id="443" name="Shape 443"/>
          <p:cNvSpPr txBox="1"/>
          <p:nvPr>
            <p:ph idx="12" type="sldNum"/>
          </p:nvPr>
        </p:nvSpPr>
        <p:spPr>
          <a:xfrm>
            <a:off x="3978132" y="8842029"/>
            <a:ext cx="3043200" cy="467100"/>
          </a:xfrm>
          <a:prstGeom prst="rect">
            <a:avLst/>
          </a:prstGeom>
        </p:spPr>
        <p:txBody>
          <a:bodyPr anchorCtr="0" anchor="b" bIns="46650" lIns="93300" rIns="93300" tIns="4665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8" name="Shape 448"/>
        <p:cNvGrpSpPr/>
        <p:nvPr/>
      </p:nvGrpSpPr>
      <p:grpSpPr>
        <a:xfrm>
          <a:off x="0" y="0"/>
          <a:ext cx="0" cy="0"/>
          <a:chOff x="0" y="0"/>
          <a:chExt cx="0" cy="0"/>
        </a:xfrm>
      </p:grpSpPr>
      <p:sp>
        <p:nvSpPr>
          <p:cNvPr id="449" name="Shape 449"/>
          <p:cNvSpPr/>
          <p:nvPr>
            <p:ph idx="2" type="sldImg"/>
          </p:nvPr>
        </p:nvSpPr>
        <p:spPr>
          <a:xfrm>
            <a:off x="719137" y="1163637"/>
            <a:ext cx="5584800" cy="3141600"/>
          </a:xfrm>
          <a:custGeom>
            <a:pathLst>
              <a:path extrusionOk="0" h="120000" w="120000">
                <a:moveTo>
                  <a:pt x="0" y="0"/>
                </a:moveTo>
                <a:lnTo>
                  <a:pt x="120000" y="0"/>
                </a:lnTo>
                <a:lnTo>
                  <a:pt x="120000" y="120000"/>
                </a:lnTo>
                <a:lnTo>
                  <a:pt x="0" y="120000"/>
                </a:lnTo>
                <a:close/>
              </a:path>
            </a:pathLst>
          </a:custGeom>
        </p:spPr>
      </p:sp>
      <p:sp>
        <p:nvSpPr>
          <p:cNvPr id="450" name="Shape 450"/>
          <p:cNvSpPr txBox="1"/>
          <p:nvPr>
            <p:ph idx="1" type="body"/>
          </p:nvPr>
        </p:nvSpPr>
        <p:spPr>
          <a:xfrm>
            <a:off x="702310" y="4480003"/>
            <a:ext cx="5618400" cy="3665400"/>
          </a:xfrm>
          <a:prstGeom prst="rect">
            <a:avLst/>
          </a:prstGeom>
        </p:spPr>
        <p:txBody>
          <a:bodyPr anchorCtr="0" anchor="t" bIns="91425" lIns="91425" rIns="91425" tIns="91425">
            <a:noAutofit/>
          </a:bodyPr>
          <a:lstStyle/>
          <a:p>
            <a:pPr lvl="0" rtl="0">
              <a:spcBef>
                <a:spcPts val="0"/>
              </a:spcBef>
              <a:buNone/>
            </a:pPr>
            <a:r>
              <a:t/>
            </a:r>
            <a:endParaRPr/>
          </a:p>
        </p:txBody>
      </p:sp>
      <p:sp>
        <p:nvSpPr>
          <p:cNvPr id="451" name="Shape 451"/>
          <p:cNvSpPr txBox="1"/>
          <p:nvPr>
            <p:ph idx="12" type="sldNum"/>
          </p:nvPr>
        </p:nvSpPr>
        <p:spPr>
          <a:xfrm>
            <a:off x="3978132" y="8842029"/>
            <a:ext cx="3043200" cy="467100"/>
          </a:xfrm>
          <a:prstGeom prst="rect">
            <a:avLst/>
          </a:prstGeom>
        </p:spPr>
        <p:txBody>
          <a:bodyPr anchorCtr="0" anchor="b" bIns="46650" lIns="93300" rIns="93300" tIns="4665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6" name="Shape 456"/>
        <p:cNvGrpSpPr/>
        <p:nvPr/>
      </p:nvGrpSpPr>
      <p:grpSpPr>
        <a:xfrm>
          <a:off x="0" y="0"/>
          <a:ext cx="0" cy="0"/>
          <a:chOff x="0" y="0"/>
          <a:chExt cx="0" cy="0"/>
        </a:xfrm>
      </p:grpSpPr>
      <p:sp>
        <p:nvSpPr>
          <p:cNvPr id="457" name="Shape 457"/>
          <p:cNvSpPr/>
          <p:nvPr>
            <p:ph idx="2" type="sldImg"/>
          </p:nvPr>
        </p:nvSpPr>
        <p:spPr>
          <a:xfrm>
            <a:off x="719137" y="1163637"/>
            <a:ext cx="5584800" cy="3141600"/>
          </a:xfrm>
          <a:custGeom>
            <a:pathLst>
              <a:path extrusionOk="0" h="120000" w="120000">
                <a:moveTo>
                  <a:pt x="0" y="0"/>
                </a:moveTo>
                <a:lnTo>
                  <a:pt x="120000" y="0"/>
                </a:lnTo>
                <a:lnTo>
                  <a:pt x="120000" y="120000"/>
                </a:lnTo>
                <a:lnTo>
                  <a:pt x="0" y="120000"/>
                </a:lnTo>
                <a:close/>
              </a:path>
            </a:pathLst>
          </a:custGeom>
        </p:spPr>
      </p:sp>
      <p:sp>
        <p:nvSpPr>
          <p:cNvPr id="458" name="Shape 458"/>
          <p:cNvSpPr txBox="1"/>
          <p:nvPr>
            <p:ph idx="1" type="body"/>
          </p:nvPr>
        </p:nvSpPr>
        <p:spPr>
          <a:xfrm>
            <a:off x="702310" y="4480003"/>
            <a:ext cx="5618400" cy="3665400"/>
          </a:xfrm>
          <a:prstGeom prst="rect">
            <a:avLst/>
          </a:prstGeom>
        </p:spPr>
        <p:txBody>
          <a:bodyPr anchorCtr="0" anchor="t" bIns="91425" lIns="91425" rIns="91425" tIns="91425">
            <a:noAutofit/>
          </a:bodyPr>
          <a:lstStyle/>
          <a:p>
            <a:pPr lvl="0">
              <a:spcBef>
                <a:spcPts val="0"/>
              </a:spcBef>
              <a:buNone/>
            </a:pPr>
            <a:r>
              <a:t/>
            </a:r>
            <a:endParaRPr/>
          </a:p>
        </p:txBody>
      </p:sp>
      <p:sp>
        <p:nvSpPr>
          <p:cNvPr id="459" name="Shape 459"/>
          <p:cNvSpPr txBox="1"/>
          <p:nvPr>
            <p:ph idx="12" type="sldNum"/>
          </p:nvPr>
        </p:nvSpPr>
        <p:spPr>
          <a:xfrm>
            <a:off x="3978132" y="8842029"/>
            <a:ext cx="3043200" cy="467100"/>
          </a:xfrm>
          <a:prstGeom prst="rect">
            <a:avLst/>
          </a:prstGeom>
        </p:spPr>
        <p:txBody>
          <a:bodyPr anchorCtr="0" anchor="b" bIns="46650" lIns="93300" rIns="93300" tIns="4665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3" name="Shape 463"/>
        <p:cNvGrpSpPr/>
        <p:nvPr/>
      </p:nvGrpSpPr>
      <p:grpSpPr>
        <a:xfrm>
          <a:off x="0" y="0"/>
          <a:ext cx="0" cy="0"/>
          <a:chOff x="0" y="0"/>
          <a:chExt cx="0" cy="0"/>
        </a:xfrm>
      </p:grpSpPr>
      <p:sp>
        <p:nvSpPr>
          <p:cNvPr id="464" name="Shape 464"/>
          <p:cNvSpPr/>
          <p:nvPr>
            <p:ph idx="2" type="sldImg"/>
          </p:nvPr>
        </p:nvSpPr>
        <p:spPr>
          <a:xfrm>
            <a:off x="719137" y="1163637"/>
            <a:ext cx="5584800" cy="3141600"/>
          </a:xfrm>
          <a:custGeom>
            <a:pathLst>
              <a:path extrusionOk="0" h="120000" w="120000">
                <a:moveTo>
                  <a:pt x="0" y="0"/>
                </a:moveTo>
                <a:lnTo>
                  <a:pt x="120000" y="0"/>
                </a:lnTo>
                <a:lnTo>
                  <a:pt x="120000" y="120000"/>
                </a:lnTo>
                <a:lnTo>
                  <a:pt x="0" y="120000"/>
                </a:lnTo>
                <a:close/>
              </a:path>
            </a:pathLst>
          </a:custGeom>
        </p:spPr>
      </p:sp>
      <p:sp>
        <p:nvSpPr>
          <p:cNvPr id="465" name="Shape 465"/>
          <p:cNvSpPr txBox="1"/>
          <p:nvPr>
            <p:ph idx="1" type="body"/>
          </p:nvPr>
        </p:nvSpPr>
        <p:spPr>
          <a:xfrm>
            <a:off x="702310" y="4480003"/>
            <a:ext cx="5618400" cy="3665400"/>
          </a:xfrm>
          <a:prstGeom prst="rect">
            <a:avLst/>
          </a:prstGeom>
        </p:spPr>
        <p:txBody>
          <a:bodyPr anchorCtr="0" anchor="t" bIns="91425" lIns="91425" rIns="91425" tIns="91425">
            <a:noAutofit/>
          </a:bodyPr>
          <a:lstStyle/>
          <a:p>
            <a:pPr lvl="0" rtl="0">
              <a:spcBef>
                <a:spcPts val="0"/>
              </a:spcBef>
              <a:buNone/>
            </a:pPr>
            <a:r>
              <a:t/>
            </a:r>
            <a:endParaRPr/>
          </a:p>
        </p:txBody>
      </p:sp>
      <p:sp>
        <p:nvSpPr>
          <p:cNvPr id="466" name="Shape 466"/>
          <p:cNvSpPr txBox="1"/>
          <p:nvPr>
            <p:ph idx="12" type="sldNum"/>
          </p:nvPr>
        </p:nvSpPr>
        <p:spPr>
          <a:xfrm>
            <a:off x="3978132" y="8842029"/>
            <a:ext cx="3043200" cy="467100"/>
          </a:xfrm>
          <a:prstGeom prst="rect">
            <a:avLst/>
          </a:prstGeom>
        </p:spPr>
        <p:txBody>
          <a:bodyPr anchorCtr="0" anchor="b" bIns="46650" lIns="93300" rIns="93300" tIns="4665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1" name="Shape 471"/>
        <p:cNvGrpSpPr/>
        <p:nvPr/>
      </p:nvGrpSpPr>
      <p:grpSpPr>
        <a:xfrm>
          <a:off x="0" y="0"/>
          <a:ext cx="0" cy="0"/>
          <a:chOff x="0" y="0"/>
          <a:chExt cx="0" cy="0"/>
        </a:xfrm>
      </p:grpSpPr>
      <p:sp>
        <p:nvSpPr>
          <p:cNvPr id="472" name="Shape 472"/>
          <p:cNvSpPr/>
          <p:nvPr>
            <p:ph idx="2" type="sldImg"/>
          </p:nvPr>
        </p:nvSpPr>
        <p:spPr>
          <a:xfrm>
            <a:off x="719137" y="1163637"/>
            <a:ext cx="5584800" cy="3141600"/>
          </a:xfrm>
          <a:custGeom>
            <a:pathLst>
              <a:path extrusionOk="0" h="120000" w="120000">
                <a:moveTo>
                  <a:pt x="0" y="0"/>
                </a:moveTo>
                <a:lnTo>
                  <a:pt x="120000" y="0"/>
                </a:lnTo>
                <a:lnTo>
                  <a:pt x="120000" y="120000"/>
                </a:lnTo>
                <a:lnTo>
                  <a:pt x="0" y="120000"/>
                </a:lnTo>
                <a:close/>
              </a:path>
            </a:pathLst>
          </a:custGeom>
        </p:spPr>
      </p:sp>
      <p:sp>
        <p:nvSpPr>
          <p:cNvPr id="473" name="Shape 473"/>
          <p:cNvSpPr txBox="1"/>
          <p:nvPr>
            <p:ph idx="1" type="body"/>
          </p:nvPr>
        </p:nvSpPr>
        <p:spPr>
          <a:xfrm>
            <a:off x="702310" y="4480003"/>
            <a:ext cx="5618400" cy="3665400"/>
          </a:xfrm>
          <a:prstGeom prst="rect">
            <a:avLst/>
          </a:prstGeom>
        </p:spPr>
        <p:txBody>
          <a:bodyPr anchorCtr="0" anchor="t" bIns="91425" lIns="91425" rIns="91425" tIns="91425">
            <a:noAutofit/>
          </a:bodyPr>
          <a:lstStyle/>
          <a:p>
            <a:pPr lvl="0">
              <a:spcBef>
                <a:spcPts val="0"/>
              </a:spcBef>
              <a:buNone/>
            </a:pPr>
            <a:r>
              <a:t/>
            </a:r>
            <a:endParaRPr/>
          </a:p>
        </p:txBody>
      </p:sp>
      <p:sp>
        <p:nvSpPr>
          <p:cNvPr id="474" name="Shape 474"/>
          <p:cNvSpPr txBox="1"/>
          <p:nvPr>
            <p:ph idx="12" type="sldNum"/>
          </p:nvPr>
        </p:nvSpPr>
        <p:spPr>
          <a:xfrm>
            <a:off x="3978132" y="8842029"/>
            <a:ext cx="3043200" cy="467100"/>
          </a:xfrm>
          <a:prstGeom prst="rect">
            <a:avLst/>
          </a:prstGeom>
        </p:spPr>
        <p:txBody>
          <a:bodyPr anchorCtr="0" anchor="b" bIns="46650" lIns="93300" rIns="93300" tIns="4665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8" name="Shape 478"/>
        <p:cNvGrpSpPr/>
        <p:nvPr/>
      </p:nvGrpSpPr>
      <p:grpSpPr>
        <a:xfrm>
          <a:off x="0" y="0"/>
          <a:ext cx="0" cy="0"/>
          <a:chOff x="0" y="0"/>
          <a:chExt cx="0" cy="0"/>
        </a:xfrm>
      </p:grpSpPr>
      <p:sp>
        <p:nvSpPr>
          <p:cNvPr id="479" name="Shape 479"/>
          <p:cNvSpPr/>
          <p:nvPr>
            <p:ph idx="2" type="sldImg"/>
          </p:nvPr>
        </p:nvSpPr>
        <p:spPr>
          <a:xfrm>
            <a:off x="719137" y="1163637"/>
            <a:ext cx="5584800" cy="3141600"/>
          </a:xfrm>
          <a:custGeom>
            <a:pathLst>
              <a:path extrusionOk="0" h="120000" w="120000">
                <a:moveTo>
                  <a:pt x="0" y="0"/>
                </a:moveTo>
                <a:lnTo>
                  <a:pt x="120000" y="0"/>
                </a:lnTo>
                <a:lnTo>
                  <a:pt x="120000" y="120000"/>
                </a:lnTo>
                <a:lnTo>
                  <a:pt x="0" y="120000"/>
                </a:lnTo>
                <a:close/>
              </a:path>
            </a:pathLst>
          </a:custGeom>
        </p:spPr>
      </p:sp>
      <p:sp>
        <p:nvSpPr>
          <p:cNvPr id="480" name="Shape 480"/>
          <p:cNvSpPr txBox="1"/>
          <p:nvPr>
            <p:ph idx="1" type="body"/>
          </p:nvPr>
        </p:nvSpPr>
        <p:spPr>
          <a:xfrm>
            <a:off x="702310" y="4480003"/>
            <a:ext cx="5618400" cy="3665400"/>
          </a:xfrm>
          <a:prstGeom prst="rect">
            <a:avLst/>
          </a:prstGeom>
        </p:spPr>
        <p:txBody>
          <a:bodyPr anchorCtr="0" anchor="t" bIns="91425" lIns="91425" rIns="91425" tIns="91425">
            <a:noAutofit/>
          </a:bodyPr>
          <a:lstStyle/>
          <a:p>
            <a:pPr lvl="0" rtl="0">
              <a:spcBef>
                <a:spcPts val="0"/>
              </a:spcBef>
              <a:buNone/>
            </a:pPr>
            <a:r>
              <a:t/>
            </a:r>
            <a:endParaRPr/>
          </a:p>
        </p:txBody>
      </p:sp>
      <p:sp>
        <p:nvSpPr>
          <p:cNvPr id="481" name="Shape 481"/>
          <p:cNvSpPr txBox="1"/>
          <p:nvPr>
            <p:ph idx="12" type="sldNum"/>
          </p:nvPr>
        </p:nvSpPr>
        <p:spPr>
          <a:xfrm>
            <a:off x="3978132" y="8842029"/>
            <a:ext cx="3043200" cy="467100"/>
          </a:xfrm>
          <a:prstGeom prst="rect">
            <a:avLst/>
          </a:prstGeom>
        </p:spPr>
        <p:txBody>
          <a:bodyPr anchorCtr="0" anchor="b" bIns="46650" lIns="93300" rIns="93300" tIns="4665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6" name="Shape 486"/>
        <p:cNvGrpSpPr/>
        <p:nvPr/>
      </p:nvGrpSpPr>
      <p:grpSpPr>
        <a:xfrm>
          <a:off x="0" y="0"/>
          <a:ext cx="0" cy="0"/>
          <a:chOff x="0" y="0"/>
          <a:chExt cx="0" cy="0"/>
        </a:xfrm>
      </p:grpSpPr>
      <p:sp>
        <p:nvSpPr>
          <p:cNvPr id="487" name="Shape 487"/>
          <p:cNvSpPr/>
          <p:nvPr>
            <p:ph idx="2" type="sldImg"/>
          </p:nvPr>
        </p:nvSpPr>
        <p:spPr>
          <a:xfrm>
            <a:off x="719137" y="1163637"/>
            <a:ext cx="5584800" cy="3141600"/>
          </a:xfrm>
          <a:custGeom>
            <a:pathLst>
              <a:path extrusionOk="0" h="120000" w="120000">
                <a:moveTo>
                  <a:pt x="0" y="0"/>
                </a:moveTo>
                <a:lnTo>
                  <a:pt x="120000" y="0"/>
                </a:lnTo>
                <a:lnTo>
                  <a:pt x="120000" y="120000"/>
                </a:lnTo>
                <a:lnTo>
                  <a:pt x="0" y="120000"/>
                </a:lnTo>
                <a:close/>
              </a:path>
            </a:pathLst>
          </a:custGeom>
        </p:spPr>
      </p:sp>
      <p:sp>
        <p:nvSpPr>
          <p:cNvPr id="488" name="Shape 488"/>
          <p:cNvSpPr txBox="1"/>
          <p:nvPr>
            <p:ph idx="1" type="body"/>
          </p:nvPr>
        </p:nvSpPr>
        <p:spPr>
          <a:xfrm>
            <a:off x="702310" y="4480003"/>
            <a:ext cx="5618400" cy="3665400"/>
          </a:xfrm>
          <a:prstGeom prst="rect">
            <a:avLst/>
          </a:prstGeom>
        </p:spPr>
        <p:txBody>
          <a:bodyPr anchorCtr="0" anchor="t" bIns="91425" lIns="91425" rIns="91425" tIns="91425">
            <a:noAutofit/>
          </a:bodyPr>
          <a:lstStyle/>
          <a:p>
            <a:pPr lvl="0">
              <a:spcBef>
                <a:spcPts val="0"/>
              </a:spcBef>
              <a:buNone/>
            </a:pPr>
            <a:r>
              <a:t/>
            </a:r>
            <a:endParaRPr/>
          </a:p>
          <a:p>
            <a:pPr lvl="0">
              <a:spcBef>
                <a:spcPts val="0"/>
              </a:spcBef>
              <a:buNone/>
            </a:pPr>
            <a:r>
              <a:t/>
            </a:r>
            <a:endParaRPr/>
          </a:p>
        </p:txBody>
      </p:sp>
      <p:sp>
        <p:nvSpPr>
          <p:cNvPr id="489" name="Shape 489"/>
          <p:cNvSpPr txBox="1"/>
          <p:nvPr>
            <p:ph idx="12" type="sldNum"/>
          </p:nvPr>
        </p:nvSpPr>
        <p:spPr>
          <a:xfrm>
            <a:off x="3978132" y="8842029"/>
            <a:ext cx="3043200" cy="467100"/>
          </a:xfrm>
          <a:prstGeom prst="rect">
            <a:avLst/>
          </a:prstGeom>
        </p:spPr>
        <p:txBody>
          <a:bodyPr anchorCtr="0" anchor="b" bIns="46650" lIns="93300" rIns="93300" tIns="4665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3" name="Shape 493"/>
        <p:cNvGrpSpPr/>
        <p:nvPr/>
      </p:nvGrpSpPr>
      <p:grpSpPr>
        <a:xfrm>
          <a:off x="0" y="0"/>
          <a:ext cx="0" cy="0"/>
          <a:chOff x="0" y="0"/>
          <a:chExt cx="0" cy="0"/>
        </a:xfrm>
      </p:grpSpPr>
      <p:sp>
        <p:nvSpPr>
          <p:cNvPr id="494" name="Shape 494"/>
          <p:cNvSpPr/>
          <p:nvPr>
            <p:ph idx="2" type="sldImg"/>
          </p:nvPr>
        </p:nvSpPr>
        <p:spPr>
          <a:xfrm>
            <a:off x="719137" y="1163637"/>
            <a:ext cx="5584800" cy="3141600"/>
          </a:xfrm>
          <a:custGeom>
            <a:pathLst>
              <a:path extrusionOk="0" h="120000" w="120000">
                <a:moveTo>
                  <a:pt x="0" y="0"/>
                </a:moveTo>
                <a:lnTo>
                  <a:pt x="120000" y="0"/>
                </a:lnTo>
                <a:lnTo>
                  <a:pt x="120000" y="120000"/>
                </a:lnTo>
                <a:lnTo>
                  <a:pt x="0" y="120000"/>
                </a:lnTo>
                <a:close/>
              </a:path>
            </a:pathLst>
          </a:custGeom>
        </p:spPr>
      </p:sp>
      <p:sp>
        <p:nvSpPr>
          <p:cNvPr id="495" name="Shape 495"/>
          <p:cNvSpPr txBox="1"/>
          <p:nvPr>
            <p:ph idx="1" type="body"/>
          </p:nvPr>
        </p:nvSpPr>
        <p:spPr>
          <a:xfrm>
            <a:off x="702310" y="4480003"/>
            <a:ext cx="5618400" cy="3665400"/>
          </a:xfrm>
          <a:prstGeom prst="rect">
            <a:avLst/>
          </a:prstGeom>
        </p:spPr>
        <p:txBody>
          <a:bodyPr anchorCtr="0" anchor="t" bIns="91425" lIns="91425" rIns="91425" tIns="91425">
            <a:noAutofit/>
          </a:bodyPr>
          <a:lstStyle/>
          <a:p>
            <a:pPr lvl="0" rtl="0">
              <a:spcBef>
                <a:spcPts val="0"/>
              </a:spcBef>
              <a:buNone/>
            </a:pPr>
            <a:r>
              <a:t/>
            </a:r>
            <a:endParaRPr/>
          </a:p>
        </p:txBody>
      </p:sp>
      <p:sp>
        <p:nvSpPr>
          <p:cNvPr id="496" name="Shape 496"/>
          <p:cNvSpPr txBox="1"/>
          <p:nvPr>
            <p:ph idx="12" type="sldNum"/>
          </p:nvPr>
        </p:nvSpPr>
        <p:spPr>
          <a:xfrm>
            <a:off x="3978132" y="8842029"/>
            <a:ext cx="3043200" cy="467100"/>
          </a:xfrm>
          <a:prstGeom prst="rect">
            <a:avLst/>
          </a:prstGeom>
        </p:spPr>
        <p:txBody>
          <a:bodyPr anchorCtr="0" anchor="b" bIns="46650" lIns="93300" rIns="93300" tIns="4665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0" name="Shape 500"/>
        <p:cNvGrpSpPr/>
        <p:nvPr/>
      </p:nvGrpSpPr>
      <p:grpSpPr>
        <a:xfrm>
          <a:off x="0" y="0"/>
          <a:ext cx="0" cy="0"/>
          <a:chOff x="0" y="0"/>
          <a:chExt cx="0" cy="0"/>
        </a:xfrm>
      </p:grpSpPr>
      <p:sp>
        <p:nvSpPr>
          <p:cNvPr id="501" name="Shape 501"/>
          <p:cNvSpPr/>
          <p:nvPr>
            <p:ph idx="2" type="sldImg"/>
          </p:nvPr>
        </p:nvSpPr>
        <p:spPr>
          <a:xfrm>
            <a:off x="719137" y="1163637"/>
            <a:ext cx="5584800" cy="31416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02" name="Shape 502"/>
          <p:cNvSpPr txBox="1"/>
          <p:nvPr>
            <p:ph idx="1" type="body"/>
          </p:nvPr>
        </p:nvSpPr>
        <p:spPr>
          <a:xfrm>
            <a:off x="702310" y="4480003"/>
            <a:ext cx="5618400" cy="3665400"/>
          </a:xfrm>
          <a:prstGeom prst="rect">
            <a:avLst/>
          </a:prstGeom>
          <a:noFill/>
          <a:ln>
            <a:noFill/>
          </a:ln>
        </p:spPr>
        <p:txBody>
          <a:bodyPr anchorCtr="0" anchor="t" bIns="46650" lIns="93300" rIns="93300" tIns="46650">
            <a:noAutofit/>
          </a:bodyPr>
          <a:lstStyle/>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503" name="Shape 503"/>
          <p:cNvSpPr txBox="1"/>
          <p:nvPr>
            <p:ph idx="12" type="sldNum"/>
          </p:nvPr>
        </p:nvSpPr>
        <p:spPr>
          <a:xfrm>
            <a:off x="3978132" y="8842029"/>
            <a:ext cx="3043200" cy="467100"/>
          </a:xfrm>
          <a:prstGeom prst="rect">
            <a:avLst/>
          </a:prstGeom>
          <a:noFill/>
          <a:ln>
            <a:noFill/>
          </a:ln>
        </p:spPr>
        <p:txBody>
          <a:bodyPr anchorCtr="0" anchor="b" bIns="46650" lIns="93300" rIns="93300" tIns="4665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719137" y="1163637"/>
            <a:ext cx="5584800" cy="3141600"/>
          </a:xfrm>
          <a:custGeom>
            <a:pathLst>
              <a:path extrusionOk="0" h="120000" w="120000">
                <a:moveTo>
                  <a:pt x="0" y="0"/>
                </a:moveTo>
                <a:lnTo>
                  <a:pt x="120000" y="0"/>
                </a:lnTo>
                <a:lnTo>
                  <a:pt x="120000" y="120000"/>
                </a:lnTo>
                <a:lnTo>
                  <a:pt x="0" y="120000"/>
                </a:lnTo>
                <a:close/>
              </a:path>
            </a:pathLst>
          </a:custGeom>
        </p:spPr>
      </p:sp>
      <p:sp>
        <p:nvSpPr>
          <p:cNvPr id="181" name="Shape 181"/>
          <p:cNvSpPr txBox="1"/>
          <p:nvPr>
            <p:ph idx="1" type="body"/>
          </p:nvPr>
        </p:nvSpPr>
        <p:spPr>
          <a:xfrm>
            <a:off x="702310" y="4480003"/>
            <a:ext cx="5618400" cy="3665400"/>
          </a:xfrm>
          <a:prstGeom prst="rect">
            <a:avLst/>
          </a:prstGeom>
        </p:spPr>
        <p:txBody>
          <a:bodyPr anchorCtr="0" anchor="t" bIns="91425" lIns="91425" rIns="91425" tIns="91425">
            <a:noAutofit/>
          </a:bodyPr>
          <a:lstStyle/>
          <a:p>
            <a:pPr lvl="0">
              <a:spcBef>
                <a:spcPts val="0"/>
              </a:spcBef>
              <a:buNone/>
            </a:pPr>
            <a:r>
              <a:t/>
            </a:r>
            <a:endParaRPr/>
          </a:p>
        </p:txBody>
      </p:sp>
      <p:sp>
        <p:nvSpPr>
          <p:cNvPr id="182" name="Shape 182"/>
          <p:cNvSpPr txBox="1"/>
          <p:nvPr>
            <p:ph idx="12" type="sldNum"/>
          </p:nvPr>
        </p:nvSpPr>
        <p:spPr>
          <a:xfrm>
            <a:off x="3978132" y="8842029"/>
            <a:ext cx="3043200" cy="467100"/>
          </a:xfrm>
          <a:prstGeom prst="rect">
            <a:avLst/>
          </a:prstGeom>
        </p:spPr>
        <p:txBody>
          <a:bodyPr anchorCtr="0" anchor="b" bIns="46650" lIns="93300" rIns="93300" tIns="4665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7" name="Shape 517"/>
        <p:cNvGrpSpPr/>
        <p:nvPr/>
      </p:nvGrpSpPr>
      <p:grpSpPr>
        <a:xfrm>
          <a:off x="0" y="0"/>
          <a:ext cx="0" cy="0"/>
          <a:chOff x="0" y="0"/>
          <a:chExt cx="0" cy="0"/>
        </a:xfrm>
      </p:grpSpPr>
      <p:sp>
        <p:nvSpPr>
          <p:cNvPr id="518" name="Shape 518"/>
          <p:cNvSpPr/>
          <p:nvPr>
            <p:ph idx="2" type="sldImg"/>
          </p:nvPr>
        </p:nvSpPr>
        <p:spPr>
          <a:xfrm>
            <a:off x="719137" y="1163637"/>
            <a:ext cx="5584800" cy="3141600"/>
          </a:xfrm>
          <a:custGeom>
            <a:pathLst>
              <a:path extrusionOk="0" h="120000" w="120000">
                <a:moveTo>
                  <a:pt x="0" y="0"/>
                </a:moveTo>
                <a:lnTo>
                  <a:pt x="120000" y="0"/>
                </a:lnTo>
                <a:lnTo>
                  <a:pt x="120000" y="120000"/>
                </a:lnTo>
                <a:lnTo>
                  <a:pt x="0" y="120000"/>
                </a:lnTo>
                <a:close/>
              </a:path>
            </a:pathLst>
          </a:custGeom>
        </p:spPr>
      </p:sp>
      <p:sp>
        <p:nvSpPr>
          <p:cNvPr id="519" name="Shape 519"/>
          <p:cNvSpPr txBox="1"/>
          <p:nvPr>
            <p:ph idx="1" type="body"/>
          </p:nvPr>
        </p:nvSpPr>
        <p:spPr>
          <a:xfrm>
            <a:off x="702310" y="4480003"/>
            <a:ext cx="5618400" cy="3665400"/>
          </a:xfrm>
          <a:prstGeom prst="rect">
            <a:avLst/>
          </a:prstGeom>
        </p:spPr>
        <p:txBody>
          <a:bodyPr anchorCtr="0" anchor="t" bIns="91425" lIns="91425" rIns="91425" tIns="91425">
            <a:noAutofit/>
          </a:bodyPr>
          <a:lstStyle/>
          <a:p>
            <a:pPr lvl="0">
              <a:spcBef>
                <a:spcPts val="0"/>
              </a:spcBef>
              <a:buNone/>
            </a:pPr>
            <a:r>
              <a:t/>
            </a:r>
            <a:endParaRPr/>
          </a:p>
          <a:p>
            <a:pPr lvl="0">
              <a:spcBef>
                <a:spcPts val="0"/>
              </a:spcBef>
              <a:buNone/>
            </a:pPr>
            <a:r>
              <a:t/>
            </a:r>
            <a:endParaRPr/>
          </a:p>
        </p:txBody>
      </p:sp>
      <p:sp>
        <p:nvSpPr>
          <p:cNvPr id="520" name="Shape 520"/>
          <p:cNvSpPr txBox="1"/>
          <p:nvPr>
            <p:ph idx="12" type="sldNum"/>
          </p:nvPr>
        </p:nvSpPr>
        <p:spPr>
          <a:xfrm>
            <a:off x="3978132" y="8842029"/>
            <a:ext cx="3043200" cy="467100"/>
          </a:xfrm>
          <a:prstGeom prst="rect">
            <a:avLst/>
          </a:prstGeom>
        </p:spPr>
        <p:txBody>
          <a:bodyPr anchorCtr="0" anchor="b" bIns="46650" lIns="93300" rIns="93300" tIns="4665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1" name="Shape 531"/>
        <p:cNvGrpSpPr/>
        <p:nvPr/>
      </p:nvGrpSpPr>
      <p:grpSpPr>
        <a:xfrm>
          <a:off x="0" y="0"/>
          <a:ext cx="0" cy="0"/>
          <a:chOff x="0" y="0"/>
          <a:chExt cx="0" cy="0"/>
        </a:xfrm>
      </p:grpSpPr>
      <p:sp>
        <p:nvSpPr>
          <p:cNvPr id="532" name="Shape 532"/>
          <p:cNvSpPr/>
          <p:nvPr>
            <p:ph idx="2" type="sldImg"/>
          </p:nvPr>
        </p:nvSpPr>
        <p:spPr>
          <a:xfrm>
            <a:off x="719137" y="1163637"/>
            <a:ext cx="5584800" cy="3141600"/>
          </a:xfrm>
          <a:custGeom>
            <a:pathLst>
              <a:path extrusionOk="0" h="120000" w="120000">
                <a:moveTo>
                  <a:pt x="0" y="0"/>
                </a:moveTo>
                <a:lnTo>
                  <a:pt x="120000" y="0"/>
                </a:lnTo>
                <a:lnTo>
                  <a:pt x="120000" y="120000"/>
                </a:lnTo>
                <a:lnTo>
                  <a:pt x="0" y="120000"/>
                </a:lnTo>
                <a:close/>
              </a:path>
            </a:pathLst>
          </a:custGeom>
        </p:spPr>
      </p:sp>
      <p:sp>
        <p:nvSpPr>
          <p:cNvPr id="533" name="Shape 533"/>
          <p:cNvSpPr txBox="1"/>
          <p:nvPr>
            <p:ph idx="1" type="body"/>
          </p:nvPr>
        </p:nvSpPr>
        <p:spPr>
          <a:xfrm>
            <a:off x="702310" y="4480003"/>
            <a:ext cx="5618400" cy="3665400"/>
          </a:xfrm>
          <a:prstGeom prst="rect">
            <a:avLst/>
          </a:prstGeom>
        </p:spPr>
        <p:txBody>
          <a:bodyPr anchorCtr="0" anchor="t" bIns="91425" lIns="91425" rIns="91425" tIns="91425">
            <a:noAutofit/>
          </a:bodyPr>
          <a:lstStyle/>
          <a:p>
            <a:pPr lvl="0">
              <a:spcBef>
                <a:spcPts val="0"/>
              </a:spcBef>
              <a:buNone/>
            </a:pPr>
            <a:r>
              <a:t/>
            </a:r>
            <a:endParaRPr/>
          </a:p>
        </p:txBody>
      </p:sp>
      <p:sp>
        <p:nvSpPr>
          <p:cNvPr id="534" name="Shape 534"/>
          <p:cNvSpPr txBox="1"/>
          <p:nvPr>
            <p:ph idx="12" type="sldNum"/>
          </p:nvPr>
        </p:nvSpPr>
        <p:spPr>
          <a:xfrm>
            <a:off x="3978132" y="8842029"/>
            <a:ext cx="3043200" cy="467100"/>
          </a:xfrm>
          <a:prstGeom prst="rect">
            <a:avLst/>
          </a:prstGeom>
        </p:spPr>
        <p:txBody>
          <a:bodyPr anchorCtr="0" anchor="b" bIns="46650" lIns="93300" rIns="93300" tIns="4665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8" name="Shape 548"/>
        <p:cNvGrpSpPr/>
        <p:nvPr/>
      </p:nvGrpSpPr>
      <p:grpSpPr>
        <a:xfrm>
          <a:off x="0" y="0"/>
          <a:ext cx="0" cy="0"/>
          <a:chOff x="0" y="0"/>
          <a:chExt cx="0" cy="0"/>
        </a:xfrm>
      </p:grpSpPr>
      <p:sp>
        <p:nvSpPr>
          <p:cNvPr id="549" name="Shape 549"/>
          <p:cNvSpPr/>
          <p:nvPr>
            <p:ph idx="2" type="sldImg"/>
          </p:nvPr>
        </p:nvSpPr>
        <p:spPr>
          <a:xfrm>
            <a:off x="719137" y="1163637"/>
            <a:ext cx="5584800" cy="3141600"/>
          </a:xfrm>
          <a:custGeom>
            <a:pathLst>
              <a:path extrusionOk="0" h="120000" w="120000">
                <a:moveTo>
                  <a:pt x="0" y="0"/>
                </a:moveTo>
                <a:lnTo>
                  <a:pt x="120000" y="0"/>
                </a:lnTo>
                <a:lnTo>
                  <a:pt x="120000" y="120000"/>
                </a:lnTo>
                <a:lnTo>
                  <a:pt x="0" y="120000"/>
                </a:lnTo>
                <a:close/>
              </a:path>
            </a:pathLst>
          </a:custGeom>
        </p:spPr>
      </p:sp>
      <p:sp>
        <p:nvSpPr>
          <p:cNvPr id="550" name="Shape 550"/>
          <p:cNvSpPr txBox="1"/>
          <p:nvPr>
            <p:ph idx="1" type="body"/>
          </p:nvPr>
        </p:nvSpPr>
        <p:spPr>
          <a:xfrm>
            <a:off x="702310" y="4480003"/>
            <a:ext cx="5618400" cy="3665400"/>
          </a:xfrm>
          <a:prstGeom prst="rect">
            <a:avLst/>
          </a:prstGeom>
        </p:spPr>
        <p:txBody>
          <a:bodyPr anchorCtr="0" anchor="t" bIns="91425" lIns="91425" rIns="91425" tIns="91425">
            <a:noAutofit/>
          </a:bodyPr>
          <a:lstStyle/>
          <a:p>
            <a:pPr lvl="0" rtl="0">
              <a:spcBef>
                <a:spcPts val="0"/>
              </a:spcBef>
              <a:buNone/>
            </a:pPr>
            <a:r>
              <a:t/>
            </a:r>
            <a:endParaRPr/>
          </a:p>
        </p:txBody>
      </p:sp>
      <p:sp>
        <p:nvSpPr>
          <p:cNvPr id="551" name="Shape 551"/>
          <p:cNvSpPr txBox="1"/>
          <p:nvPr>
            <p:ph idx="12" type="sldNum"/>
          </p:nvPr>
        </p:nvSpPr>
        <p:spPr>
          <a:xfrm>
            <a:off x="3978132" y="8842029"/>
            <a:ext cx="3043200" cy="467100"/>
          </a:xfrm>
          <a:prstGeom prst="rect">
            <a:avLst/>
          </a:prstGeom>
        </p:spPr>
        <p:txBody>
          <a:bodyPr anchorCtr="0" anchor="b" bIns="46650" lIns="93300" rIns="93300" tIns="4665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4" name="Shape 584"/>
        <p:cNvGrpSpPr/>
        <p:nvPr/>
      </p:nvGrpSpPr>
      <p:grpSpPr>
        <a:xfrm>
          <a:off x="0" y="0"/>
          <a:ext cx="0" cy="0"/>
          <a:chOff x="0" y="0"/>
          <a:chExt cx="0" cy="0"/>
        </a:xfrm>
      </p:grpSpPr>
      <p:sp>
        <p:nvSpPr>
          <p:cNvPr id="585" name="Shape 585"/>
          <p:cNvSpPr/>
          <p:nvPr>
            <p:ph idx="2" type="sldImg"/>
          </p:nvPr>
        </p:nvSpPr>
        <p:spPr>
          <a:xfrm>
            <a:off x="719137" y="1163637"/>
            <a:ext cx="5584800" cy="3141600"/>
          </a:xfrm>
          <a:custGeom>
            <a:pathLst>
              <a:path extrusionOk="0" h="120000" w="120000">
                <a:moveTo>
                  <a:pt x="0" y="0"/>
                </a:moveTo>
                <a:lnTo>
                  <a:pt x="120000" y="0"/>
                </a:lnTo>
                <a:lnTo>
                  <a:pt x="120000" y="120000"/>
                </a:lnTo>
                <a:lnTo>
                  <a:pt x="0" y="120000"/>
                </a:lnTo>
                <a:close/>
              </a:path>
            </a:pathLst>
          </a:custGeom>
        </p:spPr>
      </p:sp>
      <p:sp>
        <p:nvSpPr>
          <p:cNvPr id="586" name="Shape 586"/>
          <p:cNvSpPr txBox="1"/>
          <p:nvPr>
            <p:ph idx="1" type="body"/>
          </p:nvPr>
        </p:nvSpPr>
        <p:spPr>
          <a:xfrm>
            <a:off x="702310" y="4480003"/>
            <a:ext cx="5618400" cy="3665400"/>
          </a:xfrm>
          <a:prstGeom prst="rect">
            <a:avLst/>
          </a:prstGeom>
        </p:spPr>
        <p:txBody>
          <a:bodyPr anchorCtr="0" anchor="t" bIns="91425" lIns="91425" rIns="91425" tIns="91425">
            <a:noAutofit/>
          </a:bodyPr>
          <a:lstStyle/>
          <a:p>
            <a:pPr lvl="0" rtl="0">
              <a:spcBef>
                <a:spcPts val="0"/>
              </a:spcBef>
              <a:buNone/>
            </a:pPr>
            <a:r>
              <a:t/>
            </a:r>
            <a:endParaRPr/>
          </a:p>
        </p:txBody>
      </p:sp>
      <p:sp>
        <p:nvSpPr>
          <p:cNvPr id="587" name="Shape 587"/>
          <p:cNvSpPr txBox="1"/>
          <p:nvPr>
            <p:ph idx="12" type="sldNum"/>
          </p:nvPr>
        </p:nvSpPr>
        <p:spPr>
          <a:xfrm>
            <a:off x="3978132" y="8842029"/>
            <a:ext cx="3043200" cy="467100"/>
          </a:xfrm>
          <a:prstGeom prst="rect">
            <a:avLst/>
          </a:prstGeom>
        </p:spPr>
        <p:txBody>
          <a:bodyPr anchorCtr="0" anchor="b" bIns="46650" lIns="93300" rIns="93300" tIns="4665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3" name="Shape 603"/>
        <p:cNvGrpSpPr/>
        <p:nvPr/>
      </p:nvGrpSpPr>
      <p:grpSpPr>
        <a:xfrm>
          <a:off x="0" y="0"/>
          <a:ext cx="0" cy="0"/>
          <a:chOff x="0" y="0"/>
          <a:chExt cx="0" cy="0"/>
        </a:xfrm>
      </p:grpSpPr>
      <p:sp>
        <p:nvSpPr>
          <p:cNvPr id="604" name="Shape 604"/>
          <p:cNvSpPr/>
          <p:nvPr>
            <p:ph idx="2" type="sldImg"/>
          </p:nvPr>
        </p:nvSpPr>
        <p:spPr>
          <a:xfrm>
            <a:off x="719137" y="1163637"/>
            <a:ext cx="5584800" cy="3141600"/>
          </a:xfrm>
          <a:custGeom>
            <a:pathLst>
              <a:path extrusionOk="0" h="120000" w="120000">
                <a:moveTo>
                  <a:pt x="0" y="0"/>
                </a:moveTo>
                <a:lnTo>
                  <a:pt x="120000" y="0"/>
                </a:lnTo>
                <a:lnTo>
                  <a:pt x="120000" y="120000"/>
                </a:lnTo>
                <a:lnTo>
                  <a:pt x="0" y="120000"/>
                </a:lnTo>
                <a:close/>
              </a:path>
            </a:pathLst>
          </a:custGeom>
        </p:spPr>
      </p:sp>
      <p:sp>
        <p:nvSpPr>
          <p:cNvPr id="605" name="Shape 605"/>
          <p:cNvSpPr txBox="1"/>
          <p:nvPr>
            <p:ph idx="1" type="body"/>
          </p:nvPr>
        </p:nvSpPr>
        <p:spPr>
          <a:xfrm>
            <a:off x="702310" y="4480003"/>
            <a:ext cx="5618400" cy="3665400"/>
          </a:xfrm>
          <a:prstGeom prst="rect">
            <a:avLst/>
          </a:prstGeom>
        </p:spPr>
        <p:txBody>
          <a:bodyPr anchorCtr="0" anchor="t" bIns="91425" lIns="91425" rIns="91425" tIns="91425">
            <a:noAutofit/>
          </a:bodyPr>
          <a:lstStyle/>
          <a:p>
            <a:pPr lvl="0">
              <a:spcBef>
                <a:spcPts val="0"/>
              </a:spcBef>
              <a:buNone/>
            </a:pPr>
            <a:r>
              <a:t/>
            </a:r>
            <a:endParaRPr/>
          </a:p>
        </p:txBody>
      </p:sp>
      <p:sp>
        <p:nvSpPr>
          <p:cNvPr id="606" name="Shape 606"/>
          <p:cNvSpPr txBox="1"/>
          <p:nvPr>
            <p:ph idx="12" type="sldNum"/>
          </p:nvPr>
        </p:nvSpPr>
        <p:spPr>
          <a:xfrm>
            <a:off x="3978132" y="8842029"/>
            <a:ext cx="3043200" cy="467100"/>
          </a:xfrm>
          <a:prstGeom prst="rect">
            <a:avLst/>
          </a:prstGeom>
        </p:spPr>
        <p:txBody>
          <a:bodyPr anchorCtr="0" anchor="b" bIns="46650" lIns="93300" rIns="93300" tIns="4665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2" name="Shape 612"/>
        <p:cNvGrpSpPr/>
        <p:nvPr/>
      </p:nvGrpSpPr>
      <p:grpSpPr>
        <a:xfrm>
          <a:off x="0" y="0"/>
          <a:ext cx="0" cy="0"/>
          <a:chOff x="0" y="0"/>
          <a:chExt cx="0" cy="0"/>
        </a:xfrm>
      </p:grpSpPr>
      <p:sp>
        <p:nvSpPr>
          <p:cNvPr id="613" name="Shape 613"/>
          <p:cNvSpPr/>
          <p:nvPr>
            <p:ph idx="2" type="sldImg"/>
          </p:nvPr>
        </p:nvSpPr>
        <p:spPr>
          <a:xfrm>
            <a:off x="719137" y="1163637"/>
            <a:ext cx="5584800" cy="3141600"/>
          </a:xfrm>
          <a:custGeom>
            <a:pathLst>
              <a:path extrusionOk="0" h="120000" w="120000">
                <a:moveTo>
                  <a:pt x="0" y="0"/>
                </a:moveTo>
                <a:lnTo>
                  <a:pt x="120000" y="0"/>
                </a:lnTo>
                <a:lnTo>
                  <a:pt x="120000" y="120000"/>
                </a:lnTo>
                <a:lnTo>
                  <a:pt x="0" y="120000"/>
                </a:lnTo>
                <a:close/>
              </a:path>
            </a:pathLst>
          </a:custGeom>
        </p:spPr>
      </p:sp>
      <p:sp>
        <p:nvSpPr>
          <p:cNvPr id="614" name="Shape 614"/>
          <p:cNvSpPr txBox="1"/>
          <p:nvPr>
            <p:ph idx="1" type="body"/>
          </p:nvPr>
        </p:nvSpPr>
        <p:spPr>
          <a:xfrm>
            <a:off x="702310" y="4480003"/>
            <a:ext cx="5618400" cy="3665400"/>
          </a:xfrm>
          <a:prstGeom prst="rect">
            <a:avLst/>
          </a:prstGeom>
        </p:spPr>
        <p:txBody>
          <a:bodyPr anchorCtr="0" anchor="t" bIns="91425" lIns="91425" rIns="91425" tIns="91425">
            <a:noAutofit/>
          </a:bodyPr>
          <a:lstStyle/>
          <a:p>
            <a:pPr lvl="0">
              <a:spcBef>
                <a:spcPts val="0"/>
              </a:spcBef>
              <a:buNone/>
            </a:pPr>
            <a:r>
              <a:t/>
            </a:r>
            <a:endParaRPr/>
          </a:p>
        </p:txBody>
      </p:sp>
      <p:sp>
        <p:nvSpPr>
          <p:cNvPr id="615" name="Shape 615"/>
          <p:cNvSpPr txBox="1"/>
          <p:nvPr>
            <p:ph idx="12" type="sldNum"/>
          </p:nvPr>
        </p:nvSpPr>
        <p:spPr>
          <a:xfrm>
            <a:off x="3978132" y="8842029"/>
            <a:ext cx="3043200" cy="467100"/>
          </a:xfrm>
          <a:prstGeom prst="rect">
            <a:avLst/>
          </a:prstGeom>
        </p:spPr>
        <p:txBody>
          <a:bodyPr anchorCtr="0" anchor="b" bIns="46650" lIns="93300" rIns="93300" tIns="4665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0" name="Shape 620"/>
        <p:cNvGrpSpPr/>
        <p:nvPr/>
      </p:nvGrpSpPr>
      <p:grpSpPr>
        <a:xfrm>
          <a:off x="0" y="0"/>
          <a:ext cx="0" cy="0"/>
          <a:chOff x="0" y="0"/>
          <a:chExt cx="0" cy="0"/>
        </a:xfrm>
      </p:grpSpPr>
      <p:sp>
        <p:nvSpPr>
          <p:cNvPr id="621" name="Shape 621"/>
          <p:cNvSpPr/>
          <p:nvPr>
            <p:ph idx="2" type="sldImg"/>
          </p:nvPr>
        </p:nvSpPr>
        <p:spPr>
          <a:xfrm>
            <a:off x="719137" y="1163637"/>
            <a:ext cx="5584800" cy="3141600"/>
          </a:xfrm>
          <a:custGeom>
            <a:pathLst>
              <a:path extrusionOk="0" h="120000" w="120000">
                <a:moveTo>
                  <a:pt x="0" y="0"/>
                </a:moveTo>
                <a:lnTo>
                  <a:pt x="120000" y="0"/>
                </a:lnTo>
                <a:lnTo>
                  <a:pt x="120000" y="120000"/>
                </a:lnTo>
                <a:lnTo>
                  <a:pt x="0" y="120000"/>
                </a:lnTo>
                <a:close/>
              </a:path>
            </a:pathLst>
          </a:custGeom>
        </p:spPr>
      </p:sp>
      <p:sp>
        <p:nvSpPr>
          <p:cNvPr id="622" name="Shape 622"/>
          <p:cNvSpPr txBox="1"/>
          <p:nvPr>
            <p:ph idx="1" type="body"/>
          </p:nvPr>
        </p:nvSpPr>
        <p:spPr>
          <a:xfrm>
            <a:off x="702310" y="4480003"/>
            <a:ext cx="5618400" cy="3665400"/>
          </a:xfrm>
          <a:prstGeom prst="rect">
            <a:avLst/>
          </a:prstGeom>
        </p:spPr>
        <p:txBody>
          <a:bodyPr anchorCtr="0" anchor="t" bIns="91425" lIns="91425" rIns="91425" tIns="91425">
            <a:noAutofit/>
          </a:bodyPr>
          <a:lstStyle/>
          <a:p>
            <a:pPr lvl="0">
              <a:spcBef>
                <a:spcPts val="0"/>
              </a:spcBef>
              <a:buNone/>
            </a:pPr>
            <a:r>
              <a:t/>
            </a:r>
            <a:endParaRPr/>
          </a:p>
        </p:txBody>
      </p:sp>
      <p:sp>
        <p:nvSpPr>
          <p:cNvPr id="623" name="Shape 623"/>
          <p:cNvSpPr txBox="1"/>
          <p:nvPr>
            <p:ph idx="12" type="sldNum"/>
          </p:nvPr>
        </p:nvSpPr>
        <p:spPr>
          <a:xfrm>
            <a:off x="3978132" y="8842029"/>
            <a:ext cx="3043200" cy="467100"/>
          </a:xfrm>
          <a:prstGeom prst="rect">
            <a:avLst/>
          </a:prstGeom>
        </p:spPr>
        <p:txBody>
          <a:bodyPr anchorCtr="0" anchor="b" bIns="46650" lIns="93300" rIns="93300" tIns="4665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0" name="Shape 630"/>
        <p:cNvGrpSpPr/>
        <p:nvPr/>
      </p:nvGrpSpPr>
      <p:grpSpPr>
        <a:xfrm>
          <a:off x="0" y="0"/>
          <a:ext cx="0" cy="0"/>
          <a:chOff x="0" y="0"/>
          <a:chExt cx="0" cy="0"/>
        </a:xfrm>
      </p:grpSpPr>
      <p:sp>
        <p:nvSpPr>
          <p:cNvPr id="631" name="Shape 631"/>
          <p:cNvSpPr/>
          <p:nvPr>
            <p:ph idx="2" type="sldImg"/>
          </p:nvPr>
        </p:nvSpPr>
        <p:spPr>
          <a:xfrm>
            <a:off x="719137" y="1163637"/>
            <a:ext cx="5584800" cy="3141600"/>
          </a:xfrm>
          <a:custGeom>
            <a:pathLst>
              <a:path extrusionOk="0" h="120000" w="120000">
                <a:moveTo>
                  <a:pt x="0" y="0"/>
                </a:moveTo>
                <a:lnTo>
                  <a:pt x="120000" y="0"/>
                </a:lnTo>
                <a:lnTo>
                  <a:pt x="120000" y="120000"/>
                </a:lnTo>
                <a:lnTo>
                  <a:pt x="0" y="120000"/>
                </a:lnTo>
                <a:close/>
              </a:path>
            </a:pathLst>
          </a:custGeom>
        </p:spPr>
      </p:sp>
      <p:sp>
        <p:nvSpPr>
          <p:cNvPr id="632" name="Shape 632"/>
          <p:cNvSpPr txBox="1"/>
          <p:nvPr>
            <p:ph idx="1" type="body"/>
          </p:nvPr>
        </p:nvSpPr>
        <p:spPr>
          <a:xfrm>
            <a:off x="702310" y="4480003"/>
            <a:ext cx="5618400" cy="3665400"/>
          </a:xfrm>
          <a:prstGeom prst="rect">
            <a:avLst/>
          </a:prstGeom>
        </p:spPr>
        <p:txBody>
          <a:bodyPr anchorCtr="0" anchor="t" bIns="91425" lIns="91425" rIns="91425" tIns="91425">
            <a:noAutofit/>
          </a:bodyPr>
          <a:lstStyle/>
          <a:p>
            <a:pPr lvl="0">
              <a:spcBef>
                <a:spcPts val="0"/>
              </a:spcBef>
              <a:buNone/>
            </a:pPr>
            <a:r>
              <a:t/>
            </a:r>
            <a:endParaRPr/>
          </a:p>
        </p:txBody>
      </p:sp>
      <p:sp>
        <p:nvSpPr>
          <p:cNvPr id="633" name="Shape 633"/>
          <p:cNvSpPr txBox="1"/>
          <p:nvPr>
            <p:ph idx="12" type="sldNum"/>
          </p:nvPr>
        </p:nvSpPr>
        <p:spPr>
          <a:xfrm>
            <a:off x="3978132" y="8842029"/>
            <a:ext cx="3043200" cy="467100"/>
          </a:xfrm>
          <a:prstGeom prst="rect">
            <a:avLst/>
          </a:prstGeom>
        </p:spPr>
        <p:txBody>
          <a:bodyPr anchorCtr="0" anchor="b" bIns="46650" lIns="93300" rIns="93300" tIns="4665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2" name="Shape 642"/>
        <p:cNvGrpSpPr/>
        <p:nvPr/>
      </p:nvGrpSpPr>
      <p:grpSpPr>
        <a:xfrm>
          <a:off x="0" y="0"/>
          <a:ext cx="0" cy="0"/>
          <a:chOff x="0" y="0"/>
          <a:chExt cx="0" cy="0"/>
        </a:xfrm>
      </p:grpSpPr>
      <p:sp>
        <p:nvSpPr>
          <p:cNvPr id="643" name="Shape 643"/>
          <p:cNvSpPr/>
          <p:nvPr>
            <p:ph idx="2" type="sldImg"/>
          </p:nvPr>
        </p:nvSpPr>
        <p:spPr>
          <a:xfrm>
            <a:off x="719137" y="1163637"/>
            <a:ext cx="5584800" cy="3141600"/>
          </a:xfrm>
          <a:custGeom>
            <a:pathLst>
              <a:path extrusionOk="0" h="120000" w="120000">
                <a:moveTo>
                  <a:pt x="0" y="0"/>
                </a:moveTo>
                <a:lnTo>
                  <a:pt x="120000" y="0"/>
                </a:lnTo>
                <a:lnTo>
                  <a:pt x="120000" y="120000"/>
                </a:lnTo>
                <a:lnTo>
                  <a:pt x="0" y="120000"/>
                </a:lnTo>
                <a:close/>
              </a:path>
            </a:pathLst>
          </a:custGeom>
        </p:spPr>
      </p:sp>
      <p:sp>
        <p:nvSpPr>
          <p:cNvPr id="644" name="Shape 644"/>
          <p:cNvSpPr txBox="1"/>
          <p:nvPr>
            <p:ph idx="1" type="body"/>
          </p:nvPr>
        </p:nvSpPr>
        <p:spPr>
          <a:xfrm>
            <a:off x="702310" y="4480003"/>
            <a:ext cx="5618400" cy="3665400"/>
          </a:xfrm>
          <a:prstGeom prst="rect">
            <a:avLst/>
          </a:prstGeom>
        </p:spPr>
        <p:txBody>
          <a:bodyPr anchorCtr="0" anchor="t" bIns="91425" lIns="91425" rIns="91425" tIns="91425">
            <a:noAutofit/>
          </a:bodyPr>
          <a:lstStyle/>
          <a:p>
            <a:pPr lvl="0" rtl="0">
              <a:spcBef>
                <a:spcPts val="0"/>
              </a:spcBef>
              <a:buNone/>
            </a:pPr>
            <a:r>
              <a:t/>
            </a:r>
            <a:endParaRPr/>
          </a:p>
        </p:txBody>
      </p:sp>
      <p:sp>
        <p:nvSpPr>
          <p:cNvPr id="645" name="Shape 645"/>
          <p:cNvSpPr txBox="1"/>
          <p:nvPr>
            <p:ph idx="12" type="sldNum"/>
          </p:nvPr>
        </p:nvSpPr>
        <p:spPr>
          <a:xfrm>
            <a:off x="3978132" y="8842029"/>
            <a:ext cx="3043200" cy="467100"/>
          </a:xfrm>
          <a:prstGeom prst="rect">
            <a:avLst/>
          </a:prstGeom>
        </p:spPr>
        <p:txBody>
          <a:bodyPr anchorCtr="0" anchor="b" bIns="46650" lIns="93300" rIns="93300" tIns="4665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1" name="Shape 651"/>
        <p:cNvGrpSpPr/>
        <p:nvPr/>
      </p:nvGrpSpPr>
      <p:grpSpPr>
        <a:xfrm>
          <a:off x="0" y="0"/>
          <a:ext cx="0" cy="0"/>
          <a:chOff x="0" y="0"/>
          <a:chExt cx="0" cy="0"/>
        </a:xfrm>
      </p:grpSpPr>
      <p:sp>
        <p:nvSpPr>
          <p:cNvPr id="652" name="Shape 652"/>
          <p:cNvSpPr/>
          <p:nvPr>
            <p:ph idx="2" type="sldImg"/>
          </p:nvPr>
        </p:nvSpPr>
        <p:spPr>
          <a:xfrm>
            <a:off x="719137" y="1163637"/>
            <a:ext cx="5584800" cy="3141600"/>
          </a:xfrm>
          <a:custGeom>
            <a:pathLst>
              <a:path extrusionOk="0" h="120000" w="120000">
                <a:moveTo>
                  <a:pt x="0" y="0"/>
                </a:moveTo>
                <a:lnTo>
                  <a:pt x="120000" y="0"/>
                </a:lnTo>
                <a:lnTo>
                  <a:pt x="120000" y="120000"/>
                </a:lnTo>
                <a:lnTo>
                  <a:pt x="0" y="120000"/>
                </a:lnTo>
                <a:close/>
              </a:path>
            </a:pathLst>
          </a:custGeom>
        </p:spPr>
      </p:sp>
      <p:sp>
        <p:nvSpPr>
          <p:cNvPr id="653" name="Shape 653"/>
          <p:cNvSpPr txBox="1"/>
          <p:nvPr>
            <p:ph idx="1" type="body"/>
          </p:nvPr>
        </p:nvSpPr>
        <p:spPr>
          <a:xfrm>
            <a:off x="702310" y="4480003"/>
            <a:ext cx="5618400" cy="3665400"/>
          </a:xfrm>
          <a:prstGeom prst="rect">
            <a:avLst/>
          </a:prstGeom>
        </p:spPr>
        <p:txBody>
          <a:bodyPr anchorCtr="0" anchor="t" bIns="91425" lIns="91425" rIns="91425" tIns="91425">
            <a:noAutofit/>
          </a:bodyPr>
          <a:lstStyle/>
          <a:p>
            <a:pPr lvl="0" rtl="0">
              <a:spcBef>
                <a:spcPts val="0"/>
              </a:spcBef>
              <a:buNone/>
            </a:pPr>
            <a:r>
              <a:t/>
            </a:r>
            <a:endParaRPr/>
          </a:p>
        </p:txBody>
      </p:sp>
      <p:sp>
        <p:nvSpPr>
          <p:cNvPr id="654" name="Shape 654"/>
          <p:cNvSpPr txBox="1"/>
          <p:nvPr>
            <p:ph idx="12" type="sldNum"/>
          </p:nvPr>
        </p:nvSpPr>
        <p:spPr>
          <a:xfrm>
            <a:off x="3978132" y="8842029"/>
            <a:ext cx="3043200" cy="467100"/>
          </a:xfrm>
          <a:prstGeom prst="rect">
            <a:avLst/>
          </a:prstGeom>
        </p:spPr>
        <p:txBody>
          <a:bodyPr anchorCtr="0" anchor="b" bIns="46650" lIns="93300" rIns="93300" tIns="4665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719137" y="1163637"/>
            <a:ext cx="5584800" cy="31416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702310" y="4480003"/>
            <a:ext cx="5618400" cy="3665400"/>
          </a:xfrm>
          <a:prstGeom prst="rect">
            <a:avLst/>
          </a:prstGeom>
        </p:spPr>
        <p:txBody>
          <a:bodyPr anchorCtr="0" anchor="t" bIns="91425" lIns="91425" rIns="91425" tIns="91425">
            <a:noAutofit/>
          </a:bodyPr>
          <a:lstStyle/>
          <a:p>
            <a:pPr lvl="0">
              <a:spcBef>
                <a:spcPts val="0"/>
              </a:spcBef>
              <a:buNone/>
            </a:pPr>
            <a:r>
              <a:t/>
            </a:r>
            <a:endParaRPr/>
          </a:p>
        </p:txBody>
      </p:sp>
      <p:sp>
        <p:nvSpPr>
          <p:cNvPr id="191" name="Shape 191"/>
          <p:cNvSpPr txBox="1"/>
          <p:nvPr>
            <p:ph idx="12" type="sldNum"/>
          </p:nvPr>
        </p:nvSpPr>
        <p:spPr>
          <a:xfrm>
            <a:off x="3978132" y="8842029"/>
            <a:ext cx="3043200" cy="467100"/>
          </a:xfrm>
          <a:prstGeom prst="rect">
            <a:avLst/>
          </a:prstGeom>
        </p:spPr>
        <p:txBody>
          <a:bodyPr anchorCtr="0" anchor="b" bIns="46650" lIns="93300" rIns="93300" tIns="4665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0" name="Shape 660"/>
        <p:cNvGrpSpPr/>
        <p:nvPr/>
      </p:nvGrpSpPr>
      <p:grpSpPr>
        <a:xfrm>
          <a:off x="0" y="0"/>
          <a:ext cx="0" cy="0"/>
          <a:chOff x="0" y="0"/>
          <a:chExt cx="0" cy="0"/>
        </a:xfrm>
      </p:grpSpPr>
      <p:sp>
        <p:nvSpPr>
          <p:cNvPr id="661" name="Shape 661"/>
          <p:cNvSpPr/>
          <p:nvPr>
            <p:ph idx="2" type="sldImg"/>
          </p:nvPr>
        </p:nvSpPr>
        <p:spPr>
          <a:xfrm>
            <a:off x="719137" y="1163637"/>
            <a:ext cx="5584800" cy="3141600"/>
          </a:xfrm>
          <a:custGeom>
            <a:pathLst>
              <a:path extrusionOk="0" h="120000" w="120000">
                <a:moveTo>
                  <a:pt x="0" y="0"/>
                </a:moveTo>
                <a:lnTo>
                  <a:pt x="120000" y="0"/>
                </a:lnTo>
                <a:lnTo>
                  <a:pt x="120000" y="120000"/>
                </a:lnTo>
                <a:lnTo>
                  <a:pt x="0" y="120000"/>
                </a:lnTo>
                <a:close/>
              </a:path>
            </a:pathLst>
          </a:custGeom>
        </p:spPr>
      </p:sp>
      <p:sp>
        <p:nvSpPr>
          <p:cNvPr id="662" name="Shape 662"/>
          <p:cNvSpPr txBox="1"/>
          <p:nvPr>
            <p:ph idx="1" type="body"/>
          </p:nvPr>
        </p:nvSpPr>
        <p:spPr>
          <a:xfrm>
            <a:off x="702310" y="4480003"/>
            <a:ext cx="5618400" cy="3665400"/>
          </a:xfrm>
          <a:prstGeom prst="rect">
            <a:avLst/>
          </a:prstGeom>
        </p:spPr>
        <p:txBody>
          <a:bodyPr anchorCtr="0" anchor="t" bIns="91425" lIns="91425" rIns="91425" tIns="91425">
            <a:noAutofit/>
          </a:bodyPr>
          <a:lstStyle/>
          <a:p>
            <a:pPr lvl="0" rtl="0">
              <a:spcBef>
                <a:spcPts val="0"/>
              </a:spcBef>
              <a:buNone/>
            </a:pPr>
            <a:r>
              <a:t/>
            </a:r>
            <a:endParaRPr/>
          </a:p>
        </p:txBody>
      </p:sp>
      <p:sp>
        <p:nvSpPr>
          <p:cNvPr id="663" name="Shape 663"/>
          <p:cNvSpPr txBox="1"/>
          <p:nvPr>
            <p:ph idx="12" type="sldNum"/>
          </p:nvPr>
        </p:nvSpPr>
        <p:spPr>
          <a:xfrm>
            <a:off x="3978132" y="8842029"/>
            <a:ext cx="3043200" cy="467100"/>
          </a:xfrm>
          <a:prstGeom prst="rect">
            <a:avLst/>
          </a:prstGeom>
        </p:spPr>
        <p:txBody>
          <a:bodyPr anchorCtr="0" anchor="b" bIns="46650" lIns="93300" rIns="93300" tIns="4665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9" name="Shape 669"/>
        <p:cNvGrpSpPr/>
        <p:nvPr/>
      </p:nvGrpSpPr>
      <p:grpSpPr>
        <a:xfrm>
          <a:off x="0" y="0"/>
          <a:ext cx="0" cy="0"/>
          <a:chOff x="0" y="0"/>
          <a:chExt cx="0" cy="0"/>
        </a:xfrm>
      </p:grpSpPr>
      <p:sp>
        <p:nvSpPr>
          <p:cNvPr id="670" name="Shape 670"/>
          <p:cNvSpPr/>
          <p:nvPr>
            <p:ph idx="2" type="sldImg"/>
          </p:nvPr>
        </p:nvSpPr>
        <p:spPr>
          <a:xfrm>
            <a:off x="719137" y="1163637"/>
            <a:ext cx="5584800" cy="3141600"/>
          </a:xfrm>
          <a:custGeom>
            <a:pathLst>
              <a:path extrusionOk="0" h="120000" w="120000">
                <a:moveTo>
                  <a:pt x="0" y="0"/>
                </a:moveTo>
                <a:lnTo>
                  <a:pt x="120000" y="0"/>
                </a:lnTo>
                <a:lnTo>
                  <a:pt x="120000" y="120000"/>
                </a:lnTo>
                <a:lnTo>
                  <a:pt x="0" y="120000"/>
                </a:lnTo>
                <a:close/>
              </a:path>
            </a:pathLst>
          </a:custGeom>
        </p:spPr>
      </p:sp>
      <p:sp>
        <p:nvSpPr>
          <p:cNvPr id="671" name="Shape 671"/>
          <p:cNvSpPr txBox="1"/>
          <p:nvPr>
            <p:ph idx="1" type="body"/>
          </p:nvPr>
        </p:nvSpPr>
        <p:spPr>
          <a:xfrm>
            <a:off x="702310" y="4480003"/>
            <a:ext cx="5618400" cy="3665400"/>
          </a:xfrm>
          <a:prstGeom prst="rect">
            <a:avLst/>
          </a:prstGeom>
        </p:spPr>
        <p:txBody>
          <a:bodyPr anchorCtr="0" anchor="t" bIns="91425" lIns="91425" rIns="91425" tIns="91425">
            <a:noAutofit/>
          </a:bodyPr>
          <a:lstStyle/>
          <a:p>
            <a:pPr lvl="0" rtl="0">
              <a:spcBef>
                <a:spcPts val="0"/>
              </a:spcBef>
              <a:buNone/>
            </a:pPr>
            <a:r>
              <a:t/>
            </a:r>
            <a:endParaRPr/>
          </a:p>
        </p:txBody>
      </p:sp>
      <p:sp>
        <p:nvSpPr>
          <p:cNvPr id="672" name="Shape 672"/>
          <p:cNvSpPr txBox="1"/>
          <p:nvPr>
            <p:ph idx="12" type="sldNum"/>
          </p:nvPr>
        </p:nvSpPr>
        <p:spPr>
          <a:xfrm>
            <a:off x="3978132" y="8842029"/>
            <a:ext cx="3043200" cy="467100"/>
          </a:xfrm>
          <a:prstGeom prst="rect">
            <a:avLst/>
          </a:prstGeom>
        </p:spPr>
        <p:txBody>
          <a:bodyPr anchorCtr="0" anchor="b" bIns="46650" lIns="93300" rIns="93300" tIns="4665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8" name="Shape 678"/>
        <p:cNvGrpSpPr/>
        <p:nvPr/>
      </p:nvGrpSpPr>
      <p:grpSpPr>
        <a:xfrm>
          <a:off x="0" y="0"/>
          <a:ext cx="0" cy="0"/>
          <a:chOff x="0" y="0"/>
          <a:chExt cx="0" cy="0"/>
        </a:xfrm>
      </p:grpSpPr>
      <p:sp>
        <p:nvSpPr>
          <p:cNvPr id="679" name="Shape 679"/>
          <p:cNvSpPr/>
          <p:nvPr>
            <p:ph idx="2" type="sldImg"/>
          </p:nvPr>
        </p:nvSpPr>
        <p:spPr>
          <a:xfrm>
            <a:off x="719137" y="1163637"/>
            <a:ext cx="5584800" cy="3141600"/>
          </a:xfrm>
          <a:custGeom>
            <a:pathLst>
              <a:path extrusionOk="0" h="120000" w="120000">
                <a:moveTo>
                  <a:pt x="0" y="0"/>
                </a:moveTo>
                <a:lnTo>
                  <a:pt x="120000" y="0"/>
                </a:lnTo>
                <a:lnTo>
                  <a:pt x="120000" y="120000"/>
                </a:lnTo>
                <a:lnTo>
                  <a:pt x="0" y="120000"/>
                </a:lnTo>
                <a:close/>
              </a:path>
            </a:pathLst>
          </a:custGeom>
        </p:spPr>
      </p:sp>
      <p:sp>
        <p:nvSpPr>
          <p:cNvPr id="680" name="Shape 680"/>
          <p:cNvSpPr txBox="1"/>
          <p:nvPr>
            <p:ph idx="1" type="body"/>
          </p:nvPr>
        </p:nvSpPr>
        <p:spPr>
          <a:xfrm>
            <a:off x="702310" y="4480003"/>
            <a:ext cx="5618400" cy="3665400"/>
          </a:xfrm>
          <a:prstGeom prst="rect">
            <a:avLst/>
          </a:prstGeom>
        </p:spPr>
        <p:txBody>
          <a:bodyPr anchorCtr="0" anchor="t" bIns="91425" lIns="91425" rIns="91425" tIns="91425">
            <a:noAutofit/>
          </a:bodyPr>
          <a:lstStyle/>
          <a:p>
            <a:pPr lvl="0" rtl="0">
              <a:spcBef>
                <a:spcPts val="0"/>
              </a:spcBef>
              <a:buNone/>
            </a:pPr>
            <a:r>
              <a:t/>
            </a:r>
            <a:endParaRPr/>
          </a:p>
        </p:txBody>
      </p:sp>
      <p:sp>
        <p:nvSpPr>
          <p:cNvPr id="681" name="Shape 681"/>
          <p:cNvSpPr txBox="1"/>
          <p:nvPr>
            <p:ph idx="12" type="sldNum"/>
          </p:nvPr>
        </p:nvSpPr>
        <p:spPr>
          <a:xfrm>
            <a:off x="3978132" y="8842029"/>
            <a:ext cx="3043200" cy="467100"/>
          </a:xfrm>
          <a:prstGeom prst="rect">
            <a:avLst/>
          </a:prstGeom>
        </p:spPr>
        <p:txBody>
          <a:bodyPr anchorCtr="0" anchor="b" bIns="46650" lIns="93300" rIns="93300" tIns="4665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7" name="Shape 687"/>
        <p:cNvGrpSpPr/>
        <p:nvPr/>
      </p:nvGrpSpPr>
      <p:grpSpPr>
        <a:xfrm>
          <a:off x="0" y="0"/>
          <a:ext cx="0" cy="0"/>
          <a:chOff x="0" y="0"/>
          <a:chExt cx="0" cy="0"/>
        </a:xfrm>
      </p:grpSpPr>
      <p:sp>
        <p:nvSpPr>
          <p:cNvPr id="688" name="Shape 688"/>
          <p:cNvSpPr/>
          <p:nvPr>
            <p:ph idx="2" type="sldImg"/>
          </p:nvPr>
        </p:nvSpPr>
        <p:spPr>
          <a:xfrm>
            <a:off x="719137" y="1163637"/>
            <a:ext cx="5584800" cy="3141600"/>
          </a:xfrm>
          <a:custGeom>
            <a:pathLst>
              <a:path extrusionOk="0" h="120000" w="120000">
                <a:moveTo>
                  <a:pt x="0" y="0"/>
                </a:moveTo>
                <a:lnTo>
                  <a:pt x="120000" y="0"/>
                </a:lnTo>
                <a:lnTo>
                  <a:pt x="120000" y="120000"/>
                </a:lnTo>
                <a:lnTo>
                  <a:pt x="0" y="120000"/>
                </a:lnTo>
                <a:close/>
              </a:path>
            </a:pathLst>
          </a:custGeom>
        </p:spPr>
      </p:sp>
      <p:sp>
        <p:nvSpPr>
          <p:cNvPr id="689" name="Shape 689"/>
          <p:cNvSpPr txBox="1"/>
          <p:nvPr>
            <p:ph idx="1" type="body"/>
          </p:nvPr>
        </p:nvSpPr>
        <p:spPr>
          <a:xfrm>
            <a:off x="702310" y="4480003"/>
            <a:ext cx="5618400" cy="3665400"/>
          </a:xfrm>
          <a:prstGeom prst="rect">
            <a:avLst/>
          </a:prstGeom>
        </p:spPr>
        <p:txBody>
          <a:bodyPr anchorCtr="0" anchor="t" bIns="91425" lIns="91425" rIns="91425" tIns="91425">
            <a:noAutofit/>
          </a:bodyPr>
          <a:lstStyle/>
          <a:p>
            <a:pPr lvl="0">
              <a:spcBef>
                <a:spcPts val="0"/>
              </a:spcBef>
              <a:buNone/>
            </a:pPr>
            <a:r>
              <a:t/>
            </a:r>
            <a:endParaRPr/>
          </a:p>
        </p:txBody>
      </p:sp>
      <p:sp>
        <p:nvSpPr>
          <p:cNvPr id="690" name="Shape 690"/>
          <p:cNvSpPr txBox="1"/>
          <p:nvPr>
            <p:ph idx="12" type="sldNum"/>
          </p:nvPr>
        </p:nvSpPr>
        <p:spPr>
          <a:xfrm>
            <a:off x="3978132" y="8842029"/>
            <a:ext cx="3043200" cy="467100"/>
          </a:xfrm>
          <a:prstGeom prst="rect">
            <a:avLst/>
          </a:prstGeom>
        </p:spPr>
        <p:txBody>
          <a:bodyPr anchorCtr="0" anchor="b" bIns="46650" lIns="93300" rIns="93300" tIns="4665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5" name="Shape 695"/>
        <p:cNvGrpSpPr/>
        <p:nvPr/>
      </p:nvGrpSpPr>
      <p:grpSpPr>
        <a:xfrm>
          <a:off x="0" y="0"/>
          <a:ext cx="0" cy="0"/>
          <a:chOff x="0" y="0"/>
          <a:chExt cx="0" cy="0"/>
        </a:xfrm>
      </p:grpSpPr>
      <p:sp>
        <p:nvSpPr>
          <p:cNvPr id="696" name="Shape 696"/>
          <p:cNvSpPr/>
          <p:nvPr>
            <p:ph idx="2" type="sldImg"/>
          </p:nvPr>
        </p:nvSpPr>
        <p:spPr>
          <a:xfrm>
            <a:off x="719137" y="1163637"/>
            <a:ext cx="5584800" cy="3141600"/>
          </a:xfrm>
          <a:custGeom>
            <a:pathLst>
              <a:path extrusionOk="0" h="120000" w="120000">
                <a:moveTo>
                  <a:pt x="0" y="0"/>
                </a:moveTo>
                <a:lnTo>
                  <a:pt x="120000" y="0"/>
                </a:lnTo>
                <a:lnTo>
                  <a:pt x="120000" y="120000"/>
                </a:lnTo>
                <a:lnTo>
                  <a:pt x="0" y="120000"/>
                </a:lnTo>
                <a:close/>
              </a:path>
            </a:pathLst>
          </a:custGeom>
        </p:spPr>
      </p:sp>
      <p:sp>
        <p:nvSpPr>
          <p:cNvPr id="697" name="Shape 697"/>
          <p:cNvSpPr txBox="1"/>
          <p:nvPr>
            <p:ph idx="1" type="body"/>
          </p:nvPr>
        </p:nvSpPr>
        <p:spPr>
          <a:xfrm>
            <a:off x="702310" y="4480003"/>
            <a:ext cx="5618400" cy="3665400"/>
          </a:xfrm>
          <a:prstGeom prst="rect">
            <a:avLst/>
          </a:prstGeom>
        </p:spPr>
        <p:txBody>
          <a:bodyPr anchorCtr="0" anchor="t" bIns="91425" lIns="91425" rIns="91425" tIns="91425">
            <a:noAutofit/>
          </a:bodyPr>
          <a:lstStyle/>
          <a:p>
            <a:pPr lvl="0" rtl="0">
              <a:spcBef>
                <a:spcPts val="0"/>
              </a:spcBef>
              <a:buNone/>
            </a:pPr>
            <a:r>
              <a:t/>
            </a:r>
            <a:endParaRPr/>
          </a:p>
        </p:txBody>
      </p:sp>
      <p:sp>
        <p:nvSpPr>
          <p:cNvPr id="698" name="Shape 698"/>
          <p:cNvSpPr txBox="1"/>
          <p:nvPr>
            <p:ph idx="12" type="sldNum"/>
          </p:nvPr>
        </p:nvSpPr>
        <p:spPr>
          <a:xfrm>
            <a:off x="3978132" y="8842029"/>
            <a:ext cx="3043200" cy="467100"/>
          </a:xfrm>
          <a:prstGeom prst="rect">
            <a:avLst/>
          </a:prstGeom>
        </p:spPr>
        <p:txBody>
          <a:bodyPr anchorCtr="0" anchor="b" bIns="46650" lIns="93300" rIns="93300" tIns="4665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6" name="Shape 196"/>
        <p:cNvGrpSpPr/>
        <p:nvPr/>
      </p:nvGrpSpPr>
      <p:grpSpPr>
        <a:xfrm>
          <a:off x="0" y="0"/>
          <a:ext cx="0" cy="0"/>
          <a:chOff x="0" y="0"/>
          <a:chExt cx="0" cy="0"/>
        </a:xfrm>
      </p:grpSpPr>
      <p:sp>
        <p:nvSpPr>
          <p:cNvPr id="197" name="Shape 197"/>
          <p:cNvSpPr/>
          <p:nvPr>
            <p:ph idx="2" type="sldImg"/>
          </p:nvPr>
        </p:nvSpPr>
        <p:spPr>
          <a:xfrm>
            <a:off x="719137" y="1163637"/>
            <a:ext cx="5584800" cy="3141600"/>
          </a:xfrm>
          <a:custGeom>
            <a:pathLst>
              <a:path extrusionOk="0" h="120000" w="120000">
                <a:moveTo>
                  <a:pt x="0" y="0"/>
                </a:moveTo>
                <a:lnTo>
                  <a:pt x="120000" y="0"/>
                </a:lnTo>
                <a:lnTo>
                  <a:pt x="120000" y="120000"/>
                </a:lnTo>
                <a:lnTo>
                  <a:pt x="0" y="120000"/>
                </a:lnTo>
                <a:close/>
              </a:path>
            </a:pathLst>
          </a:custGeom>
        </p:spPr>
      </p:sp>
      <p:sp>
        <p:nvSpPr>
          <p:cNvPr id="198" name="Shape 198"/>
          <p:cNvSpPr txBox="1"/>
          <p:nvPr>
            <p:ph idx="1" type="body"/>
          </p:nvPr>
        </p:nvSpPr>
        <p:spPr>
          <a:xfrm>
            <a:off x="702310" y="4480003"/>
            <a:ext cx="5618400" cy="3665400"/>
          </a:xfrm>
          <a:prstGeom prst="rect">
            <a:avLst/>
          </a:prstGeom>
        </p:spPr>
        <p:txBody>
          <a:bodyPr anchorCtr="0" anchor="t" bIns="91425" lIns="91425" rIns="91425" tIns="91425">
            <a:noAutofit/>
          </a:bodyPr>
          <a:lstStyle/>
          <a:p>
            <a:pPr lvl="0">
              <a:spcBef>
                <a:spcPts val="0"/>
              </a:spcBef>
              <a:buNone/>
            </a:pPr>
            <a:r>
              <a:t/>
            </a:r>
            <a:endParaRPr/>
          </a:p>
        </p:txBody>
      </p:sp>
      <p:sp>
        <p:nvSpPr>
          <p:cNvPr id="199" name="Shape 199"/>
          <p:cNvSpPr txBox="1"/>
          <p:nvPr>
            <p:ph idx="12" type="sldNum"/>
          </p:nvPr>
        </p:nvSpPr>
        <p:spPr>
          <a:xfrm>
            <a:off x="3978132" y="8842029"/>
            <a:ext cx="3043200" cy="467100"/>
          </a:xfrm>
          <a:prstGeom prst="rect">
            <a:avLst/>
          </a:prstGeom>
        </p:spPr>
        <p:txBody>
          <a:bodyPr anchorCtr="0" anchor="b" bIns="46650" lIns="93300" rIns="93300" tIns="4665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719137" y="1163637"/>
            <a:ext cx="5584800" cy="3141600"/>
          </a:xfrm>
          <a:custGeom>
            <a:pathLst>
              <a:path extrusionOk="0" h="120000" w="120000">
                <a:moveTo>
                  <a:pt x="0" y="0"/>
                </a:moveTo>
                <a:lnTo>
                  <a:pt x="120000" y="0"/>
                </a:lnTo>
                <a:lnTo>
                  <a:pt x="120000" y="120000"/>
                </a:lnTo>
                <a:lnTo>
                  <a:pt x="0" y="120000"/>
                </a:lnTo>
                <a:close/>
              </a:path>
            </a:pathLst>
          </a:custGeom>
        </p:spPr>
      </p:sp>
      <p:sp>
        <p:nvSpPr>
          <p:cNvPr id="205" name="Shape 205"/>
          <p:cNvSpPr txBox="1"/>
          <p:nvPr>
            <p:ph idx="1" type="body"/>
          </p:nvPr>
        </p:nvSpPr>
        <p:spPr>
          <a:xfrm>
            <a:off x="702310" y="4480003"/>
            <a:ext cx="5618400" cy="3665400"/>
          </a:xfrm>
          <a:prstGeom prst="rect">
            <a:avLst/>
          </a:prstGeom>
        </p:spPr>
        <p:txBody>
          <a:bodyPr anchorCtr="0" anchor="t" bIns="91425" lIns="91425" rIns="91425" tIns="91425">
            <a:noAutofit/>
          </a:bodyPr>
          <a:lstStyle/>
          <a:p>
            <a:pPr lvl="0">
              <a:spcBef>
                <a:spcPts val="0"/>
              </a:spcBef>
              <a:buNone/>
            </a:pPr>
            <a:r>
              <a:t/>
            </a:r>
            <a:endParaRPr/>
          </a:p>
        </p:txBody>
      </p:sp>
      <p:sp>
        <p:nvSpPr>
          <p:cNvPr id="206" name="Shape 206"/>
          <p:cNvSpPr txBox="1"/>
          <p:nvPr>
            <p:ph idx="12" type="sldNum"/>
          </p:nvPr>
        </p:nvSpPr>
        <p:spPr>
          <a:xfrm>
            <a:off x="3978132" y="8842029"/>
            <a:ext cx="3043200" cy="467100"/>
          </a:xfrm>
          <a:prstGeom prst="rect">
            <a:avLst/>
          </a:prstGeom>
        </p:spPr>
        <p:txBody>
          <a:bodyPr anchorCtr="0" anchor="b" bIns="46650" lIns="93300" rIns="93300" tIns="4665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719137" y="1163637"/>
            <a:ext cx="5584800" cy="3141600"/>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702310" y="4480003"/>
            <a:ext cx="5618400" cy="3665400"/>
          </a:xfrm>
          <a:prstGeom prst="rect">
            <a:avLst/>
          </a:prstGeom>
        </p:spPr>
        <p:txBody>
          <a:bodyPr anchorCtr="0" anchor="t" bIns="91425" lIns="91425" rIns="91425" tIns="91425">
            <a:noAutofit/>
          </a:bodyPr>
          <a:lstStyle/>
          <a:p>
            <a:pPr lvl="0">
              <a:spcBef>
                <a:spcPts val="0"/>
              </a:spcBef>
              <a:buNone/>
            </a:pPr>
            <a:r>
              <a:t/>
            </a:r>
            <a:endParaRPr/>
          </a:p>
        </p:txBody>
      </p:sp>
      <p:sp>
        <p:nvSpPr>
          <p:cNvPr id="214" name="Shape 214"/>
          <p:cNvSpPr txBox="1"/>
          <p:nvPr>
            <p:ph idx="12" type="sldNum"/>
          </p:nvPr>
        </p:nvSpPr>
        <p:spPr>
          <a:xfrm>
            <a:off x="3978132" y="8842029"/>
            <a:ext cx="3043200" cy="467100"/>
          </a:xfrm>
          <a:prstGeom prst="rect">
            <a:avLst/>
          </a:prstGeom>
        </p:spPr>
        <p:txBody>
          <a:bodyPr anchorCtr="0" anchor="b" bIns="46650" lIns="93300" rIns="93300" tIns="4665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719137" y="1163637"/>
            <a:ext cx="5584800" cy="3141600"/>
          </a:xfrm>
          <a:custGeom>
            <a:pathLst>
              <a:path extrusionOk="0" h="120000" w="120000">
                <a:moveTo>
                  <a:pt x="0" y="0"/>
                </a:moveTo>
                <a:lnTo>
                  <a:pt x="120000" y="0"/>
                </a:lnTo>
                <a:lnTo>
                  <a:pt x="120000" y="120000"/>
                </a:lnTo>
                <a:lnTo>
                  <a:pt x="0" y="120000"/>
                </a:lnTo>
                <a:close/>
              </a:path>
            </a:pathLst>
          </a:custGeom>
        </p:spPr>
      </p:sp>
      <p:sp>
        <p:nvSpPr>
          <p:cNvPr id="221" name="Shape 221"/>
          <p:cNvSpPr txBox="1"/>
          <p:nvPr>
            <p:ph idx="1" type="body"/>
          </p:nvPr>
        </p:nvSpPr>
        <p:spPr>
          <a:xfrm>
            <a:off x="702310" y="4480003"/>
            <a:ext cx="5618400" cy="3665400"/>
          </a:xfrm>
          <a:prstGeom prst="rect">
            <a:avLst/>
          </a:prstGeom>
        </p:spPr>
        <p:txBody>
          <a:bodyPr anchorCtr="0" anchor="t" bIns="91425" lIns="91425" rIns="91425" tIns="91425">
            <a:noAutofit/>
          </a:bodyPr>
          <a:lstStyle/>
          <a:p>
            <a:pPr lvl="0">
              <a:spcBef>
                <a:spcPts val="0"/>
              </a:spcBef>
              <a:buNone/>
            </a:pPr>
            <a:r>
              <a:t/>
            </a:r>
            <a:endParaRPr/>
          </a:p>
        </p:txBody>
      </p:sp>
      <p:sp>
        <p:nvSpPr>
          <p:cNvPr id="222" name="Shape 222"/>
          <p:cNvSpPr txBox="1"/>
          <p:nvPr>
            <p:ph idx="12" type="sldNum"/>
          </p:nvPr>
        </p:nvSpPr>
        <p:spPr>
          <a:xfrm>
            <a:off x="3978132" y="8842029"/>
            <a:ext cx="3043200" cy="467100"/>
          </a:xfrm>
          <a:prstGeom prst="rect">
            <a:avLst/>
          </a:prstGeom>
        </p:spPr>
        <p:txBody>
          <a:bodyPr anchorCtr="0" anchor="b" bIns="46650" lIns="93300" rIns="93300" tIns="4665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AMLA">
    <p:bg>
      <p:bgPr>
        <a:solidFill>
          <a:srgbClr val="EFEFEF"/>
        </a:solidFill>
      </p:bgPr>
    </p:bg>
    <p:spTree>
      <p:nvGrpSpPr>
        <p:cNvPr id="13" name="Shape 13"/>
        <p:cNvGrpSpPr/>
        <p:nvPr/>
      </p:nvGrpSpPr>
      <p:grpSpPr>
        <a:xfrm>
          <a:off x="0" y="0"/>
          <a:ext cx="0" cy="0"/>
          <a:chOff x="0" y="0"/>
          <a:chExt cx="0" cy="0"/>
        </a:xfrm>
      </p:grpSpPr>
      <p:cxnSp>
        <p:nvCxnSpPr>
          <p:cNvPr id="14" name="Shape 14"/>
          <p:cNvCxnSpPr/>
          <p:nvPr/>
        </p:nvCxnSpPr>
        <p:spPr>
          <a:xfrm>
            <a:off x="3303632" y="554200"/>
            <a:ext cx="8325600" cy="0"/>
          </a:xfrm>
          <a:prstGeom prst="straightConnector1">
            <a:avLst/>
          </a:prstGeom>
          <a:noFill/>
          <a:ln cap="flat" cmpd="sng" w="76200">
            <a:solidFill>
              <a:srgbClr val="53AF2B"/>
            </a:solidFill>
            <a:prstDash val="solid"/>
            <a:round/>
            <a:headEnd len="med" w="med" type="none"/>
            <a:tailEnd len="med" w="med" type="none"/>
          </a:ln>
        </p:spPr>
      </p:cxnSp>
      <p:cxnSp>
        <p:nvCxnSpPr>
          <p:cNvPr id="15" name="Shape 15"/>
          <p:cNvCxnSpPr/>
          <p:nvPr/>
        </p:nvCxnSpPr>
        <p:spPr>
          <a:xfrm>
            <a:off x="3303632" y="6320000"/>
            <a:ext cx="8325600" cy="0"/>
          </a:xfrm>
          <a:prstGeom prst="straightConnector1">
            <a:avLst/>
          </a:prstGeom>
          <a:noFill/>
          <a:ln cap="flat" cmpd="sng" w="38100">
            <a:solidFill>
              <a:srgbClr val="53AF2B"/>
            </a:solidFill>
            <a:prstDash val="solid"/>
            <a:round/>
            <a:headEnd len="med" w="med" type="none"/>
            <a:tailEnd len="med" w="med" type="none"/>
          </a:ln>
        </p:spPr>
      </p:cxnSp>
      <p:sp>
        <p:nvSpPr>
          <p:cNvPr id="16" name="Shape 16"/>
          <p:cNvSpPr txBox="1"/>
          <p:nvPr>
            <p:ph type="ctrTitle"/>
          </p:nvPr>
        </p:nvSpPr>
        <p:spPr>
          <a:xfrm>
            <a:off x="3162300" y="840300"/>
            <a:ext cx="8442000" cy="2055900"/>
          </a:xfrm>
          <a:prstGeom prst="rect">
            <a:avLst/>
          </a:prstGeom>
        </p:spPr>
        <p:txBody>
          <a:bodyPr anchorCtr="0" anchor="b" bIns="121900" lIns="121900" rIns="121900" tIns="121900"/>
          <a:lstStyle>
            <a:lvl1pPr lvl="0" rtl="0">
              <a:spcBef>
                <a:spcPts val="0"/>
              </a:spcBef>
              <a:buClr>
                <a:srgbClr val="5B0F00"/>
              </a:buClr>
              <a:buSzPct val="103225"/>
              <a:defRPr b="0" sz="6200">
                <a:solidFill>
                  <a:srgbClr val="5B0F00"/>
                </a:solidFill>
                <a:latin typeface="Questrial"/>
                <a:ea typeface="Questrial"/>
                <a:cs typeface="Questrial"/>
                <a:sym typeface="Questrial"/>
              </a:defRPr>
            </a:lvl1pPr>
            <a:lvl2pPr lvl="1" rtl="0">
              <a:spcBef>
                <a:spcPts val="0"/>
              </a:spcBef>
              <a:buClr>
                <a:schemeClr val="lt1"/>
              </a:buClr>
              <a:buSzPct val="100000"/>
              <a:defRPr sz="6400">
                <a:solidFill>
                  <a:schemeClr val="lt1"/>
                </a:solidFill>
              </a:defRPr>
            </a:lvl2pPr>
            <a:lvl3pPr lvl="2" rtl="0">
              <a:spcBef>
                <a:spcPts val="0"/>
              </a:spcBef>
              <a:buClr>
                <a:schemeClr val="lt1"/>
              </a:buClr>
              <a:buSzPct val="100000"/>
              <a:defRPr sz="6400">
                <a:solidFill>
                  <a:schemeClr val="lt1"/>
                </a:solidFill>
              </a:defRPr>
            </a:lvl3pPr>
            <a:lvl4pPr lvl="3" rtl="0">
              <a:spcBef>
                <a:spcPts val="0"/>
              </a:spcBef>
              <a:buClr>
                <a:schemeClr val="lt1"/>
              </a:buClr>
              <a:buSzPct val="100000"/>
              <a:defRPr sz="6400">
                <a:solidFill>
                  <a:schemeClr val="lt1"/>
                </a:solidFill>
              </a:defRPr>
            </a:lvl4pPr>
            <a:lvl5pPr lvl="4" rtl="0">
              <a:spcBef>
                <a:spcPts val="0"/>
              </a:spcBef>
              <a:buClr>
                <a:schemeClr val="lt1"/>
              </a:buClr>
              <a:buSzPct val="100000"/>
              <a:defRPr sz="6400">
                <a:solidFill>
                  <a:schemeClr val="lt1"/>
                </a:solidFill>
              </a:defRPr>
            </a:lvl5pPr>
            <a:lvl6pPr lvl="5" rtl="0">
              <a:spcBef>
                <a:spcPts val="0"/>
              </a:spcBef>
              <a:buClr>
                <a:schemeClr val="lt1"/>
              </a:buClr>
              <a:buSzPct val="100000"/>
              <a:defRPr sz="6400">
                <a:solidFill>
                  <a:schemeClr val="lt1"/>
                </a:solidFill>
              </a:defRPr>
            </a:lvl6pPr>
            <a:lvl7pPr lvl="6" rtl="0">
              <a:spcBef>
                <a:spcPts val="0"/>
              </a:spcBef>
              <a:buClr>
                <a:schemeClr val="lt1"/>
              </a:buClr>
              <a:buSzPct val="100000"/>
              <a:defRPr sz="6400">
                <a:solidFill>
                  <a:schemeClr val="lt1"/>
                </a:solidFill>
              </a:defRPr>
            </a:lvl7pPr>
            <a:lvl8pPr lvl="7" rtl="0">
              <a:spcBef>
                <a:spcPts val="0"/>
              </a:spcBef>
              <a:buClr>
                <a:schemeClr val="lt1"/>
              </a:buClr>
              <a:buSzPct val="100000"/>
              <a:defRPr sz="6400">
                <a:solidFill>
                  <a:schemeClr val="lt1"/>
                </a:solidFill>
              </a:defRPr>
            </a:lvl8pPr>
            <a:lvl9pPr lvl="8" rtl="0">
              <a:spcBef>
                <a:spcPts val="0"/>
              </a:spcBef>
              <a:buClr>
                <a:schemeClr val="lt1"/>
              </a:buClr>
              <a:buSzPct val="100000"/>
              <a:defRPr sz="6400">
                <a:solidFill>
                  <a:schemeClr val="lt1"/>
                </a:solidFill>
              </a:defRPr>
            </a:lvl9pPr>
          </a:lstStyle>
          <a:p/>
        </p:txBody>
      </p:sp>
      <p:sp>
        <p:nvSpPr>
          <p:cNvPr id="17" name="Shape 17"/>
          <p:cNvSpPr txBox="1"/>
          <p:nvPr>
            <p:ph idx="1" type="subTitle"/>
          </p:nvPr>
        </p:nvSpPr>
        <p:spPr>
          <a:xfrm>
            <a:off x="3187022" y="4317933"/>
            <a:ext cx="8442000" cy="1655700"/>
          </a:xfrm>
          <a:prstGeom prst="rect">
            <a:avLst/>
          </a:prstGeom>
        </p:spPr>
        <p:txBody>
          <a:bodyPr anchorCtr="0" anchor="b" bIns="121900" lIns="121900" rIns="121900" tIns="121900"/>
          <a:lstStyle>
            <a:lvl1pPr lvl="0" rtl="0">
              <a:lnSpc>
                <a:spcPct val="100000"/>
              </a:lnSpc>
              <a:spcBef>
                <a:spcPts val="0"/>
              </a:spcBef>
              <a:spcAft>
                <a:spcPts val="0"/>
              </a:spcAft>
              <a:buClr>
                <a:srgbClr val="5B0F00"/>
              </a:buClr>
              <a:buNone/>
              <a:defRPr>
                <a:solidFill>
                  <a:srgbClr val="5B0F00"/>
                </a:solidFill>
              </a:defRPr>
            </a:lvl1pPr>
            <a:lvl2pPr lvl="1" rtl="0">
              <a:lnSpc>
                <a:spcPct val="100000"/>
              </a:lnSpc>
              <a:spcBef>
                <a:spcPts val="0"/>
              </a:spcBef>
              <a:spcAft>
                <a:spcPts val="0"/>
              </a:spcAft>
              <a:buClr>
                <a:schemeClr val="lt1"/>
              </a:buClr>
              <a:buSzPct val="100000"/>
              <a:buNone/>
              <a:defRPr sz="2400">
                <a:solidFill>
                  <a:schemeClr val="lt1"/>
                </a:solidFill>
              </a:defRPr>
            </a:lvl2pPr>
            <a:lvl3pPr lvl="2" rtl="0">
              <a:lnSpc>
                <a:spcPct val="100000"/>
              </a:lnSpc>
              <a:spcBef>
                <a:spcPts val="0"/>
              </a:spcBef>
              <a:spcAft>
                <a:spcPts val="0"/>
              </a:spcAft>
              <a:buClr>
                <a:schemeClr val="lt1"/>
              </a:buClr>
              <a:buSzPct val="100000"/>
              <a:buNone/>
              <a:defRPr sz="2400">
                <a:solidFill>
                  <a:schemeClr val="lt1"/>
                </a:solidFill>
              </a:defRPr>
            </a:lvl3pPr>
            <a:lvl4pPr lvl="3" rtl="0">
              <a:lnSpc>
                <a:spcPct val="100000"/>
              </a:lnSpc>
              <a:spcBef>
                <a:spcPts val="0"/>
              </a:spcBef>
              <a:spcAft>
                <a:spcPts val="0"/>
              </a:spcAft>
              <a:buClr>
                <a:schemeClr val="lt1"/>
              </a:buClr>
              <a:buSzPct val="100000"/>
              <a:buNone/>
              <a:defRPr sz="2400">
                <a:solidFill>
                  <a:schemeClr val="lt1"/>
                </a:solidFill>
              </a:defRPr>
            </a:lvl4pPr>
            <a:lvl5pPr lvl="4" rtl="0">
              <a:lnSpc>
                <a:spcPct val="100000"/>
              </a:lnSpc>
              <a:spcBef>
                <a:spcPts val="0"/>
              </a:spcBef>
              <a:spcAft>
                <a:spcPts val="0"/>
              </a:spcAft>
              <a:buClr>
                <a:schemeClr val="lt1"/>
              </a:buClr>
              <a:buSzPct val="100000"/>
              <a:buNone/>
              <a:defRPr sz="2400">
                <a:solidFill>
                  <a:schemeClr val="lt1"/>
                </a:solidFill>
              </a:defRPr>
            </a:lvl5pPr>
            <a:lvl6pPr lvl="5" rtl="0">
              <a:lnSpc>
                <a:spcPct val="100000"/>
              </a:lnSpc>
              <a:spcBef>
                <a:spcPts val="0"/>
              </a:spcBef>
              <a:spcAft>
                <a:spcPts val="0"/>
              </a:spcAft>
              <a:buClr>
                <a:schemeClr val="lt1"/>
              </a:buClr>
              <a:buSzPct val="100000"/>
              <a:buNone/>
              <a:defRPr sz="2400">
                <a:solidFill>
                  <a:schemeClr val="lt1"/>
                </a:solidFill>
              </a:defRPr>
            </a:lvl6pPr>
            <a:lvl7pPr lvl="6" rtl="0">
              <a:lnSpc>
                <a:spcPct val="100000"/>
              </a:lnSpc>
              <a:spcBef>
                <a:spcPts val="0"/>
              </a:spcBef>
              <a:spcAft>
                <a:spcPts val="0"/>
              </a:spcAft>
              <a:buClr>
                <a:schemeClr val="lt1"/>
              </a:buClr>
              <a:buSzPct val="100000"/>
              <a:buNone/>
              <a:defRPr sz="2400">
                <a:solidFill>
                  <a:schemeClr val="lt1"/>
                </a:solidFill>
              </a:defRPr>
            </a:lvl7pPr>
            <a:lvl8pPr lvl="7" rtl="0">
              <a:lnSpc>
                <a:spcPct val="100000"/>
              </a:lnSpc>
              <a:spcBef>
                <a:spcPts val="0"/>
              </a:spcBef>
              <a:spcAft>
                <a:spcPts val="0"/>
              </a:spcAft>
              <a:buClr>
                <a:schemeClr val="lt1"/>
              </a:buClr>
              <a:buSzPct val="100000"/>
              <a:buNone/>
              <a:defRPr sz="2400">
                <a:solidFill>
                  <a:schemeClr val="lt1"/>
                </a:solidFill>
              </a:defRPr>
            </a:lvl8pPr>
            <a:lvl9pPr lvl="8" rtl="0">
              <a:lnSpc>
                <a:spcPct val="100000"/>
              </a:lnSpc>
              <a:spcBef>
                <a:spcPts val="0"/>
              </a:spcBef>
              <a:spcAft>
                <a:spcPts val="0"/>
              </a:spcAft>
              <a:buClr>
                <a:schemeClr val="lt1"/>
              </a:buClr>
              <a:buSzPct val="100000"/>
              <a:buNone/>
              <a:defRPr sz="2400">
                <a:solidFill>
                  <a:schemeClr val="lt1"/>
                </a:solidFill>
              </a:defRPr>
            </a:lvl9pPr>
          </a:lstStyle>
          <a:p/>
        </p:txBody>
      </p:sp>
      <p:sp>
        <p:nvSpPr>
          <p:cNvPr id="18" name="Shape 18"/>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rtl="0">
              <a:spcBef>
                <a:spcPts val="0"/>
              </a:spcBef>
              <a:buNone/>
            </a:pPr>
            <a:fld id="{00000000-1234-1234-1234-123412341234}" type="slidenum">
              <a:rPr lang="en-US">
                <a:solidFill>
                  <a:srgbClr val="5B0F00"/>
                </a:solidFil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bg>
      <p:bgPr>
        <a:solidFill>
          <a:srgbClr val="EFEFEF"/>
        </a:solidFill>
      </p:bgPr>
    </p:bg>
    <p:spTree>
      <p:nvGrpSpPr>
        <p:cNvPr id="56" name="Shape 56"/>
        <p:cNvGrpSpPr/>
        <p:nvPr/>
      </p:nvGrpSpPr>
      <p:grpSpPr>
        <a:xfrm>
          <a:off x="0" y="0"/>
          <a:ext cx="0" cy="0"/>
          <a:chOff x="0" y="0"/>
          <a:chExt cx="0" cy="0"/>
        </a:xfrm>
      </p:grpSpPr>
      <p:cxnSp>
        <p:nvCxnSpPr>
          <p:cNvPr id="57" name="Shape 57"/>
          <p:cNvCxnSpPr/>
          <p:nvPr/>
        </p:nvCxnSpPr>
        <p:spPr>
          <a:xfrm>
            <a:off x="566933" y="6320000"/>
            <a:ext cx="11062500" cy="0"/>
          </a:xfrm>
          <a:prstGeom prst="straightConnector1">
            <a:avLst/>
          </a:prstGeom>
          <a:noFill/>
          <a:ln cap="flat" cmpd="sng" w="38100">
            <a:solidFill>
              <a:srgbClr val="53AF2B"/>
            </a:solidFill>
            <a:prstDash val="solid"/>
            <a:round/>
            <a:headEnd len="med" w="med" type="none"/>
            <a:tailEnd len="med" w="med" type="none"/>
          </a:ln>
        </p:spPr>
      </p:cxnSp>
      <p:cxnSp>
        <p:nvCxnSpPr>
          <p:cNvPr id="58" name="Shape 58"/>
          <p:cNvCxnSpPr/>
          <p:nvPr/>
        </p:nvCxnSpPr>
        <p:spPr>
          <a:xfrm>
            <a:off x="566933" y="554200"/>
            <a:ext cx="11062500" cy="0"/>
          </a:xfrm>
          <a:prstGeom prst="straightConnector1">
            <a:avLst/>
          </a:prstGeom>
          <a:noFill/>
          <a:ln cap="flat" cmpd="sng" w="76200">
            <a:solidFill>
              <a:srgbClr val="53AF2B"/>
            </a:solidFill>
            <a:prstDash val="solid"/>
            <a:round/>
            <a:headEnd len="med" w="med" type="none"/>
            <a:tailEnd len="med" w="med" type="none"/>
          </a:ln>
        </p:spPr>
      </p:cxnSp>
      <p:sp>
        <p:nvSpPr>
          <p:cNvPr id="59" name="Shape 59"/>
          <p:cNvSpPr txBox="1"/>
          <p:nvPr>
            <p:ph type="title"/>
          </p:nvPr>
        </p:nvSpPr>
        <p:spPr>
          <a:xfrm>
            <a:off x="1138600" y="1739800"/>
            <a:ext cx="9914700" cy="2051100"/>
          </a:xfrm>
          <a:prstGeom prst="rect">
            <a:avLst/>
          </a:prstGeom>
        </p:spPr>
        <p:txBody>
          <a:bodyPr anchorCtr="0" anchor="ctr" bIns="121900" lIns="121900" rIns="121900" tIns="121900"/>
          <a:lstStyle>
            <a:lvl1pPr lvl="0" rtl="0" algn="ctr">
              <a:spcBef>
                <a:spcPts val="0"/>
              </a:spcBef>
              <a:buClr>
                <a:srgbClr val="5B0F00"/>
              </a:buClr>
              <a:buSzPct val="100000"/>
              <a:buFont typeface="Lato"/>
              <a:defRPr sz="12800">
                <a:solidFill>
                  <a:srgbClr val="5B0F00"/>
                </a:solidFill>
                <a:latin typeface="Lato"/>
                <a:ea typeface="Lato"/>
                <a:cs typeface="Lato"/>
                <a:sym typeface="Lato"/>
              </a:defRPr>
            </a:lvl1pPr>
            <a:lvl2pPr lvl="1" rtl="0" algn="ctr">
              <a:spcBef>
                <a:spcPts val="0"/>
              </a:spcBef>
              <a:buClr>
                <a:schemeClr val="dk1"/>
              </a:buClr>
              <a:buSzPct val="100000"/>
              <a:buFont typeface="Lato"/>
              <a:defRPr sz="12800">
                <a:solidFill>
                  <a:schemeClr val="dk1"/>
                </a:solidFill>
                <a:latin typeface="Lato"/>
                <a:ea typeface="Lato"/>
                <a:cs typeface="Lato"/>
                <a:sym typeface="Lato"/>
              </a:defRPr>
            </a:lvl2pPr>
            <a:lvl3pPr lvl="2" rtl="0" algn="ctr">
              <a:spcBef>
                <a:spcPts val="0"/>
              </a:spcBef>
              <a:buClr>
                <a:schemeClr val="dk1"/>
              </a:buClr>
              <a:buSzPct val="100000"/>
              <a:buFont typeface="Lato"/>
              <a:defRPr sz="12800">
                <a:solidFill>
                  <a:schemeClr val="dk1"/>
                </a:solidFill>
                <a:latin typeface="Lato"/>
                <a:ea typeface="Lato"/>
                <a:cs typeface="Lato"/>
                <a:sym typeface="Lato"/>
              </a:defRPr>
            </a:lvl3pPr>
            <a:lvl4pPr lvl="3" rtl="0" algn="ctr">
              <a:spcBef>
                <a:spcPts val="0"/>
              </a:spcBef>
              <a:buClr>
                <a:schemeClr val="dk1"/>
              </a:buClr>
              <a:buSzPct val="100000"/>
              <a:buFont typeface="Lato"/>
              <a:defRPr sz="12800">
                <a:solidFill>
                  <a:schemeClr val="dk1"/>
                </a:solidFill>
                <a:latin typeface="Lato"/>
                <a:ea typeface="Lato"/>
                <a:cs typeface="Lato"/>
                <a:sym typeface="Lato"/>
              </a:defRPr>
            </a:lvl4pPr>
            <a:lvl5pPr lvl="4" rtl="0" algn="ctr">
              <a:spcBef>
                <a:spcPts val="0"/>
              </a:spcBef>
              <a:buClr>
                <a:schemeClr val="dk1"/>
              </a:buClr>
              <a:buSzPct val="100000"/>
              <a:buFont typeface="Lato"/>
              <a:defRPr sz="12800">
                <a:solidFill>
                  <a:schemeClr val="dk1"/>
                </a:solidFill>
                <a:latin typeface="Lato"/>
                <a:ea typeface="Lato"/>
                <a:cs typeface="Lato"/>
                <a:sym typeface="Lato"/>
              </a:defRPr>
            </a:lvl5pPr>
            <a:lvl6pPr lvl="5" rtl="0" algn="ctr">
              <a:spcBef>
                <a:spcPts val="0"/>
              </a:spcBef>
              <a:buClr>
                <a:schemeClr val="dk1"/>
              </a:buClr>
              <a:buSzPct val="100000"/>
              <a:buFont typeface="Lato"/>
              <a:defRPr sz="12800">
                <a:solidFill>
                  <a:schemeClr val="dk1"/>
                </a:solidFill>
                <a:latin typeface="Lato"/>
                <a:ea typeface="Lato"/>
                <a:cs typeface="Lato"/>
                <a:sym typeface="Lato"/>
              </a:defRPr>
            </a:lvl6pPr>
            <a:lvl7pPr lvl="6" rtl="0" algn="ctr">
              <a:spcBef>
                <a:spcPts val="0"/>
              </a:spcBef>
              <a:buClr>
                <a:schemeClr val="dk1"/>
              </a:buClr>
              <a:buSzPct val="100000"/>
              <a:buFont typeface="Lato"/>
              <a:defRPr sz="12800">
                <a:solidFill>
                  <a:schemeClr val="dk1"/>
                </a:solidFill>
                <a:latin typeface="Lato"/>
                <a:ea typeface="Lato"/>
                <a:cs typeface="Lato"/>
                <a:sym typeface="Lato"/>
              </a:defRPr>
            </a:lvl7pPr>
            <a:lvl8pPr lvl="7" rtl="0" algn="ctr">
              <a:spcBef>
                <a:spcPts val="0"/>
              </a:spcBef>
              <a:buClr>
                <a:schemeClr val="dk1"/>
              </a:buClr>
              <a:buSzPct val="100000"/>
              <a:buFont typeface="Lato"/>
              <a:defRPr sz="12800">
                <a:solidFill>
                  <a:schemeClr val="dk1"/>
                </a:solidFill>
                <a:latin typeface="Lato"/>
                <a:ea typeface="Lato"/>
                <a:cs typeface="Lato"/>
                <a:sym typeface="Lato"/>
              </a:defRPr>
            </a:lvl8pPr>
            <a:lvl9pPr lvl="8" rtl="0" algn="ctr">
              <a:spcBef>
                <a:spcPts val="0"/>
              </a:spcBef>
              <a:buClr>
                <a:schemeClr val="dk1"/>
              </a:buClr>
              <a:buSzPct val="100000"/>
              <a:buFont typeface="Lato"/>
              <a:defRPr sz="12800">
                <a:solidFill>
                  <a:schemeClr val="dk1"/>
                </a:solidFill>
                <a:latin typeface="Lato"/>
                <a:ea typeface="Lato"/>
                <a:cs typeface="Lato"/>
                <a:sym typeface="Lato"/>
              </a:defRPr>
            </a:lvl9pPr>
          </a:lstStyle>
          <a:p/>
        </p:txBody>
      </p:sp>
      <p:sp>
        <p:nvSpPr>
          <p:cNvPr id="60" name="Shape 60"/>
          <p:cNvSpPr txBox="1"/>
          <p:nvPr>
            <p:ph idx="1" type="body"/>
          </p:nvPr>
        </p:nvSpPr>
        <p:spPr>
          <a:xfrm>
            <a:off x="1138600" y="3892600"/>
            <a:ext cx="9914700" cy="1428900"/>
          </a:xfrm>
          <a:prstGeom prst="rect">
            <a:avLst/>
          </a:prstGeom>
        </p:spPr>
        <p:txBody>
          <a:bodyPr anchorCtr="0" anchor="t" bIns="121900" lIns="121900" rIns="121900" tIns="121900"/>
          <a:lstStyle>
            <a:lvl1pPr lvl="0" rtl="0" algn="ctr">
              <a:spcBef>
                <a:spcPts val="0"/>
              </a:spcBef>
              <a:defRPr/>
            </a:lvl1pPr>
            <a:lvl2pPr lvl="1" rtl="0" algn="ctr">
              <a:spcBef>
                <a:spcPts val="0"/>
              </a:spcBef>
              <a:defRPr/>
            </a:lvl2pPr>
            <a:lvl3pPr lvl="2" rtl="0" algn="ctr">
              <a:spcBef>
                <a:spcPts val="0"/>
              </a:spcBef>
              <a:defRPr/>
            </a:lvl3pPr>
            <a:lvl4pPr lvl="3" rtl="0" algn="ctr">
              <a:spcBef>
                <a:spcPts val="0"/>
              </a:spcBef>
              <a:defRPr/>
            </a:lvl4pPr>
            <a:lvl5pPr lvl="4" rtl="0" algn="ctr">
              <a:spcBef>
                <a:spcPts val="0"/>
              </a:spcBef>
              <a:defRPr/>
            </a:lvl5pPr>
            <a:lvl6pPr lvl="5" rtl="0" algn="ctr">
              <a:spcBef>
                <a:spcPts val="0"/>
              </a:spcBef>
              <a:defRPr/>
            </a:lvl6pPr>
            <a:lvl7pPr lvl="6" rtl="0" algn="ctr">
              <a:spcBef>
                <a:spcPts val="0"/>
              </a:spcBef>
              <a:defRPr/>
            </a:lvl7pPr>
            <a:lvl8pPr lvl="7" rtl="0" algn="ctr">
              <a:spcBef>
                <a:spcPts val="0"/>
              </a:spcBef>
              <a:defRPr/>
            </a:lvl8pPr>
            <a:lvl9pPr lvl="8" rtl="0" algn="ctr">
              <a:spcBef>
                <a:spcPts val="0"/>
              </a:spcBef>
              <a:defRPr/>
            </a:lvl9pPr>
          </a:lstStyle>
          <a:p/>
        </p:txBody>
      </p:sp>
      <p:sp>
        <p:nvSpPr>
          <p:cNvPr id="61" name="Shape 61"/>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rtl="0">
              <a:spcBef>
                <a:spcPts val="0"/>
              </a:spcBef>
              <a:buNone/>
            </a:pPr>
            <a:fld id="{00000000-1234-1234-1234-123412341234}" type="slidenum">
              <a:rPr lang="en-US"/>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bg>
      <p:bgPr>
        <a:solidFill>
          <a:srgbClr val="EFEFEF"/>
        </a:solidFill>
      </p:bgPr>
    </p:bg>
    <p:spTree>
      <p:nvGrpSpPr>
        <p:cNvPr id="62" name="Shape 62"/>
        <p:cNvGrpSpPr/>
        <p:nvPr/>
      </p:nvGrpSpPr>
      <p:grpSpPr>
        <a:xfrm>
          <a:off x="0" y="0"/>
          <a:ext cx="0" cy="0"/>
          <a:chOff x="0" y="0"/>
          <a:chExt cx="0" cy="0"/>
        </a:xfrm>
      </p:grpSpPr>
      <p:sp>
        <p:nvSpPr>
          <p:cNvPr id="63" name="Shape 63"/>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rtl="0">
              <a:spcBef>
                <a:spcPts val="0"/>
              </a:spcBef>
              <a:buNone/>
            </a:pPr>
            <a:fld id="{00000000-1234-1234-1234-123412341234}" type="slidenum">
              <a:rPr lang="en-US"/>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bg>
      <p:bgPr>
        <a:solidFill>
          <a:srgbClr val="EFEFEF"/>
        </a:solidFill>
      </p:bgPr>
    </p:bg>
    <p:spTree>
      <p:nvGrpSpPr>
        <p:cNvPr id="64" name="Shape 64"/>
        <p:cNvGrpSpPr/>
        <p:nvPr/>
      </p:nvGrpSpPr>
      <p:grpSpPr>
        <a:xfrm>
          <a:off x="0" y="0"/>
          <a:ext cx="0" cy="0"/>
          <a:chOff x="0" y="0"/>
          <a:chExt cx="0" cy="0"/>
        </a:xfrm>
      </p:grpSpPr>
      <p:sp>
        <p:nvSpPr>
          <p:cNvPr id="65" name="Shape 65"/>
          <p:cNvSpPr txBox="1"/>
          <p:nvPr>
            <p:ph type="title"/>
          </p:nvPr>
        </p:nvSpPr>
        <p:spPr>
          <a:xfrm>
            <a:off x="646110" y="452718"/>
            <a:ext cx="9404700" cy="1400400"/>
          </a:xfrm>
          <a:prstGeom prst="rect">
            <a:avLst/>
          </a:prstGeom>
          <a:noFill/>
          <a:ln>
            <a:noFill/>
          </a:ln>
        </p:spPr>
        <p:txBody>
          <a:bodyPr anchorCtr="0" anchor="t" bIns="121900" lIns="121900" rIns="121900" tIns="121900"/>
          <a:lstStyle>
            <a:lvl1pPr indent="0" lvl="0" marL="0" marR="0" rtl="0" algn="l">
              <a:spcBef>
                <a:spcPts val="0"/>
              </a:spcBef>
              <a:buClr>
                <a:srgbClr val="5B0F00"/>
              </a:buClr>
              <a:buFont typeface="Questrial"/>
              <a:buNone/>
              <a:defRPr b="0" i="0" sz="4200" u="none" cap="none" strike="noStrike">
                <a:solidFill>
                  <a:srgbClr val="5B0F00"/>
                </a:solidFill>
                <a:latin typeface="Questrial"/>
                <a:ea typeface="Questrial"/>
                <a:cs typeface="Questrial"/>
                <a:sym typeface="Questrial"/>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66" name="Shape 66"/>
          <p:cNvSpPr txBox="1"/>
          <p:nvPr>
            <p:ph idx="1" type="body"/>
          </p:nvPr>
        </p:nvSpPr>
        <p:spPr>
          <a:xfrm>
            <a:off x="1103312" y="2052917"/>
            <a:ext cx="8946600" cy="4195500"/>
          </a:xfrm>
          <a:prstGeom prst="rect">
            <a:avLst/>
          </a:prstGeom>
          <a:noFill/>
          <a:ln>
            <a:noFill/>
          </a:ln>
        </p:spPr>
        <p:txBody>
          <a:bodyPr anchorCtr="0" anchor="t" bIns="121900" lIns="121900" rIns="121900" tIns="121900"/>
          <a:lstStyle>
            <a:lvl1pPr indent="-241300" lvl="0" marL="342900" marR="0" rtl="0" algn="l">
              <a:spcBef>
                <a:spcPts val="1000"/>
              </a:spcBef>
              <a:spcAft>
                <a:spcPts val="0"/>
              </a:spcAft>
              <a:buClr>
                <a:srgbClr val="5B0F00"/>
              </a:buClr>
              <a:buSzPct val="80000"/>
              <a:buFont typeface="Noto Sans Symbols"/>
              <a:buChar char="●"/>
              <a:defRPr b="0" i="0" sz="2000" u="none" cap="none" strike="noStrike">
                <a:solidFill>
                  <a:srgbClr val="5B0F00"/>
                </a:solidFill>
                <a:latin typeface="Questrial"/>
                <a:ea typeface="Questrial"/>
                <a:cs typeface="Questrial"/>
                <a:sym typeface="Questrial"/>
              </a:defRPr>
            </a:lvl1pPr>
            <a:lvl2pPr indent="-194309" lvl="1" marL="742950" marR="0" rtl="0" algn="l">
              <a:spcBef>
                <a:spcPts val="1000"/>
              </a:spcBef>
              <a:spcAft>
                <a:spcPts val="0"/>
              </a:spcAft>
              <a:buClr>
                <a:srgbClr val="5B0F00"/>
              </a:buClr>
              <a:buSzPct val="79999"/>
              <a:buFont typeface="Noto Sans Symbols"/>
              <a:buChar char="●"/>
              <a:defRPr b="0" i="0" sz="1800" u="none" cap="none" strike="noStrike">
                <a:solidFill>
                  <a:srgbClr val="5B0F00"/>
                </a:solidFill>
                <a:latin typeface="Questrial"/>
                <a:ea typeface="Questrial"/>
                <a:cs typeface="Questrial"/>
                <a:sym typeface="Questrial"/>
              </a:defRPr>
            </a:lvl2pPr>
            <a:lvl3pPr indent="-147319" lvl="2" marL="1143000" marR="0" rtl="0" algn="l">
              <a:spcBef>
                <a:spcPts val="1000"/>
              </a:spcBef>
              <a:spcAft>
                <a:spcPts val="0"/>
              </a:spcAft>
              <a:buClr>
                <a:srgbClr val="5B0F00"/>
              </a:buClr>
              <a:buSzPct val="80000"/>
              <a:buFont typeface="Noto Sans Symbols"/>
              <a:buChar char="●"/>
              <a:defRPr b="0" i="0" sz="1600" u="none" cap="none" strike="noStrike">
                <a:solidFill>
                  <a:srgbClr val="5B0F00"/>
                </a:solidFill>
                <a:latin typeface="Questrial"/>
                <a:ea typeface="Questrial"/>
                <a:cs typeface="Questrial"/>
                <a:sym typeface="Questrial"/>
              </a:defRPr>
            </a:lvl3pPr>
            <a:lvl4pPr indent="-157480" lvl="3" marL="1600200" marR="0" rtl="0" algn="l">
              <a:spcBef>
                <a:spcPts val="1000"/>
              </a:spcBef>
              <a:spcAft>
                <a:spcPts val="0"/>
              </a:spcAft>
              <a:buClr>
                <a:srgbClr val="5B0F00"/>
              </a:buClr>
              <a:buSzPct val="80000"/>
              <a:buFont typeface="Noto Sans Symbols"/>
              <a:buChar char="●"/>
              <a:defRPr b="0" i="0" sz="1400" u="none" cap="none" strike="noStrike">
                <a:solidFill>
                  <a:srgbClr val="5B0F00"/>
                </a:solidFill>
                <a:latin typeface="Questrial"/>
                <a:ea typeface="Questrial"/>
                <a:cs typeface="Questrial"/>
                <a:sym typeface="Questrial"/>
              </a:defRPr>
            </a:lvl4pPr>
            <a:lvl5pPr indent="-157479" lvl="4" marL="2057400" marR="0" rtl="0" algn="l">
              <a:spcBef>
                <a:spcPts val="1000"/>
              </a:spcBef>
              <a:spcAft>
                <a:spcPts val="0"/>
              </a:spcAft>
              <a:buClr>
                <a:srgbClr val="5B0F00"/>
              </a:buClr>
              <a:buSzPct val="80000"/>
              <a:buFont typeface="Noto Sans Symbols"/>
              <a:buChar char="●"/>
              <a:defRPr b="0" i="0" sz="1400" u="none" cap="none" strike="noStrike">
                <a:solidFill>
                  <a:srgbClr val="5B0F00"/>
                </a:solidFill>
                <a:latin typeface="Questrial"/>
                <a:ea typeface="Questrial"/>
                <a:cs typeface="Questrial"/>
                <a:sym typeface="Questrial"/>
              </a:defRPr>
            </a:lvl5pPr>
            <a:lvl6pPr indent="-167639" lvl="5" marL="2514600" marR="0" rtl="0" algn="l">
              <a:spcBef>
                <a:spcPts val="240"/>
              </a:spcBef>
              <a:spcAft>
                <a:spcPts val="600"/>
              </a:spcAft>
              <a:buClr>
                <a:srgbClr val="5B0F00"/>
              </a:buClr>
              <a:buSzPct val="80000"/>
              <a:buFont typeface="Noto Sans Symbols"/>
              <a:buChar char="●"/>
              <a:defRPr b="0" i="0" sz="1200" u="none" cap="none" strike="noStrike">
                <a:solidFill>
                  <a:srgbClr val="5B0F00"/>
                </a:solidFill>
                <a:latin typeface="Questrial"/>
                <a:ea typeface="Questrial"/>
                <a:cs typeface="Questrial"/>
                <a:sym typeface="Questrial"/>
              </a:defRPr>
            </a:lvl6pPr>
            <a:lvl7pPr indent="-167639" lvl="6" marL="2971800" marR="0" rtl="0" algn="l">
              <a:spcBef>
                <a:spcPts val="240"/>
              </a:spcBef>
              <a:spcAft>
                <a:spcPts val="600"/>
              </a:spcAft>
              <a:buClr>
                <a:srgbClr val="5B0F00"/>
              </a:buClr>
              <a:buSzPct val="80000"/>
              <a:buFont typeface="Noto Sans Symbols"/>
              <a:buChar char="●"/>
              <a:defRPr b="0" i="0" sz="1200" u="none" cap="none" strike="noStrike">
                <a:solidFill>
                  <a:srgbClr val="5B0F00"/>
                </a:solidFill>
                <a:latin typeface="Questrial"/>
                <a:ea typeface="Questrial"/>
                <a:cs typeface="Questrial"/>
                <a:sym typeface="Questrial"/>
              </a:defRPr>
            </a:lvl7pPr>
            <a:lvl8pPr indent="-167640" lvl="7" marL="3429000" marR="0" rtl="0" algn="l">
              <a:spcBef>
                <a:spcPts val="240"/>
              </a:spcBef>
              <a:spcAft>
                <a:spcPts val="600"/>
              </a:spcAft>
              <a:buClr>
                <a:srgbClr val="5B0F00"/>
              </a:buClr>
              <a:buSzPct val="80000"/>
              <a:buFont typeface="Noto Sans Symbols"/>
              <a:buChar char="●"/>
              <a:defRPr b="0" i="0" sz="1200" u="none" cap="none" strike="noStrike">
                <a:solidFill>
                  <a:srgbClr val="5B0F00"/>
                </a:solidFill>
                <a:latin typeface="Questrial"/>
                <a:ea typeface="Questrial"/>
                <a:cs typeface="Questrial"/>
                <a:sym typeface="Questrial"/>
              </a:defRPr>
            </a:lvl8pPr>
            <a:lvl9pPr indent="-167640" lvl="8" marL="3886200" marR="0" rtl="0" algn="l">
              <a:spcBef>
                <a:spcPts val="240"/>
              </a:spcBef>
              <a:spcAft>
                <a:spcPts val="600"/>
              </a:spcAft>
              <a:buClr>
                <a:srgbClr val="5B0F00"/>
              </a:buClr>
              <a:buSzPct val="80000"/>
              <a:buFont typeface="Noto Sans Symbols"/>
              <a:buChar char="●"/>
              <a:defRPr b="0" i="0" sz="1200" u="none" cap="none" strike="noStrike">
                <a:solidFill>
                  <a:srgbClr val="5B0F00"/>
                </a:solidFill>
                <a:latin typeface="Questrial"/>
                <a:ea typeface="Questrial"/>
                <a:cs typeface="Questrial"/>
                <a:sym typeface="Questrial"/>
              </a:defRPr>
            </a:lvl9pPr>
          </a:lstStyle>
          <a:p/>
        </p:txBody>
      </p:sp>
      <p:sp>
        <p:nvSpPr>
          <p:cNvPr id="67" name="Shape 67"/>
          <p:cNvSpPr txBox="1"/>
          <p:nvPr>
            <p:ph idx="10" type="dt"/>
          </p:nvPr>
        </p:nvSpPr>
        <p:spPr>
          <a:xfrm rot="5400000">
            <a:off x="10155638" y="1790700"/>
            <a:ext cx="990599" cy="304800"/>
          </a:xfrm>
          <a:prstGeom prst="rect">
            <a:avLst/>
          </a:prstGeom>
          <a:noFill/>
          <a:ln>
            <a:noFill/>
          </a:ln>
        </p:spPr>
        <p:txBody>
          <a:bodyPr anchorCtr="0" anchor="t" bIns="91425" lIns="91425" rIns="91425" tIns="91425"/>
          <a:lstStyle>
            <a:lvl1pPr indent="0" lvl="0" marL="0" marR="0" rtl="0" algn="l">
              <a:spcBef>
                <a:spcPts val="0"/>
              </a:spcBef>
              <a:buNone/>
              <a:defRPr b="0" i="0" sz="110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68" name="Shape 68"/>
          <p:cNvSpPr txBox="1"/>
          <p:nvPr>
            <p:ph idx="11" type="ftr"/>
          </p:nvPr>
        </p:nvSpPr>
        <p:spPr>
          <a:xfrm rot="5400000">
            <a:off x="8951571" y="3225300"/>
            <a:ext cx="3859800" cy="304800"/>
          </a:xfrm>
          <a:prstGeom prst="rect">
            <a:avLst/>
          </a:prstGeom>
          <a:noFill/>
          <a:ln>
            <a:noFill/>
          </a:ln>
        </p:spPr>
        <p:txBody>
          <a:bodyPr anchorCtr="0" anchor="b" bIns="91425" lIns="91425" rIns="91425" tIns="91425"/>
          <a:lstStyle>
            <a:lvl1pPr indent="0" lvl="0" marL="0" marR="0" rtl="0" algn="l">
              <a:spcBef>
                <a:spcPts val="0"/>
              </a:spcBef>
              <a:buNone/>
              <a:defRPr b="0" i="0" sz="110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69" name="Shape 69"/>
          <p:cNvSpPr txBox="1"/>
          <p:nvPr>
            <p:ph idx="12" type="sldNum"/>
          </p:nvPr>
        </p:nvSpPr>
        <p:spPr>
          <a:xfrm>
            <a:off x="10352539" y="295729"/>
            <a:ext cx="838200" cy="767700"/>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Name Card">
    <p:bg>
      <p:bgPr>
        <a:solidFill>
          <a:srgbClr val="EFEFEF"/>
        </a:solidFill>
      </p:bgPr>
    </p:bg>
    <p:spTree>
      <p:nvGrpSpPr>
        <p:cNvPr id="70" name="Shape 70"/>
        <p:cNvGrpSpPr/>
        <p:nvPr/>
      </p:nvGrpSpPr>
      <p:grpSpPr>
        <a:xfrm>
          <a:off x="0" y="0"/>
          <a:ext cx="0" cy="0"/>
          <a:chOff x="0" y="0"/>
          <a:chExt cx="0" cy="0"/>
        </a:xfrm>
      </p:grpSpPr>
      <p:sp>
        <p:nvSpPr>
          <p:cNvPr id="71" name="Shape 71"/>
          <p:cNvSpPr txBox="1"/>
          <p:nvPr>
            <p:ph type="title"/>
          </p:nvPr>
        </p:nvSpPr>
        <p:spPr>
          <a:xfrm>
            <a:off x="1574800" y="2031000"/>
            <a:ext cx="7999200" cy="3276600"/>
          </a:xfrm>
          <a:prstGeom prst="rect">
            <a:avLst/>
          </a:prstGeom>
          <a:noFill/>
          <a:ln>
            <a:noFill/>
          </a:ln>
        </p:spPr>
        <p:txBody>
          <a:bodyPr anchorCtr="0" anchor="t" bIns="121900" lIns="121900" rIns="121900" tIns="121900"/>
          <a:lstStyle>
            <a:lvl1pPr indent="0" lvl="0" marL="0" marR="0" rtl="0" algn="l">
              <a:spcBef>
                <a:spcPts val="0"/>
              </a:spcBef>
              <a:buClr>
                <a:schemeClr val="lt2"/>
              </a:buClr>
              <a:buFont typeface="Questrial"/>
              <a:buNone/>
              <a:defRPr b="0" i="0" sz="48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72" name="Shape 72"/>
          <p:cNvSpPr txBox="1"/>
          <p:nvPr>
            <p:ph idx="10" type="dt"/>
          </p:nvPr>
        </p:nvSpPr>
        <p:spPr>
          <a:xfrm rot="5400000">
            <a:off x="10155638" y="1790700"/>
            <a:ext cx="990599" cy="304800"/>
          </a:xfrm>
          <a:prstGeom prst="rect">
            <a:avLst/>
          </a:prstGeom>
          <a:noFill/>
          <a:ln>
            <a:noFill/>
          </a:ln>
        </p:spPr>
        <p:txBody>
          <a:bodyPr anchorCtr="0" anchor="t" bIns="91425" lIns="91425" rIns="91425" tIns="91425"/>
          <a:lstStyle>
            <a:lvl1pPr indent="0" lvl="0" marL="0" marR="0" rtl="0" algn="l">
              <a:spcBef>
                <a:spcPts val="0"/>
              </a:spcBef>
              <a:buNone/>
              <a:defRPr b="0" i="0" sz="110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73" name="Shape 73"/>
          <p:cNvSpPr txBox="1"/>
          <p:nvPr>
            <p:ph idx="11" type="ftr"/>
          </p:nvPr>
        </p:nvSpPr>
        <p:spPr>
          <a:xfrm rot="5400000">
            <a:off x="8951571" y="3225300"/>
            <a:ext cx="3859800" cy="304800"/>
          </a:xfrm>
          <a:prstGeom prst="rect">
            <a:avLst/>
          </a:prstGeom>
          <a:noFill/>
          <a:ln>
            <a:noFill/>
          </a:ln>
        </p:spPr>
        <p:txBody>
          <a:bodyPr anchorCtr="0" anchor="b" bIns="91425" lIns="91425" rIns="91425" tIns="91425"/>
          <a:lstStyle>
            <a:lvl1pPr indent="0" lvl="0" marL="0" marR="0" rtl="0" algn="l">
              <a:spcBef>
                <a:spcPts val="0"/>
              </a:spcBef>
              <a:buNone/>
              <a:defRPr b="0" i="0" sz="110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74" name="Shape 74"/>
          <p:cNvSpPr txBox="1"/>
          <p:nvPr>
            <p:ph idx="12" type="sldNum"/>
          </p:nvPr>
        </p:nvSpPr>
        <p:spPr>
          <a:xfrm>
            <a:off x="10352539" y="295729"/>
            <a:ext cx="838200" cy="767700"/>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
        <p:nvSpPr>
          <p:cNvPr id="75" name="Shape 75"/>
          <p:cNvSpPr txBox="1"/>
          <p:nvPr>
            <p:ph idx="1" type="body"/>
          </p:nvPr>
        </p:nvSpPr>
        <p:spPr>
          <a:xfrm>
            <a:off x="1574800" y="4953000"/>
            <a:ext cx="7999200" cy="1074000"/>
          </a:xfrm>
          <a:prstGeom prst="rect">
            <a:avLst/>
          </a:prstGeom>
          <a:noFill/>
          <a:ln>
            <a:noFill/>
          </a:ln>
        </p:spPr>
        <p:txBody>
          <a:bodyPr anchorCtr="0" anchor="t" bIns="121900" lIns="121900" rIns="121900" tIns="121900"/>
          <a:lstStyle>
            <a:lvl1pPr indent="0" lvl="0" marL="0" marR="0" rtl="0" algn="l">
              <a:spcBef>
                <a:spcPts val="1000"/>
              </a:spcBef>
              <a:spcAft>
                <a:spcPts val="0"/>
              </a:spcAft>
              <a:buFont typeface="Noto Sans Symbols"/>
              <a:buNone/>
              <a:defRPr b="0" i="0" sz="1800" u="none" cap="none" strike="noStrike">
                <a:latin typeface="Questrial"/>
                <a:ea typeface="Questrial"/>
                <a:cs typeface="Questrial"/>
                <a:sym typeface="Questrial"/>
              </a:defRPr>
            </a:lvl1pPr>
            <a:lvl2pPr indent="0" lvl="1" marL="457200" marR="0" rtl="0" algn="l">
              <a:spcBef>
                <a:spcPts val="1000"/>
              </a:spcBef>
              <a:spcAft>
                <a:spcPts val="0"/>
              </a:spcAft>
              <a:buFont typeface="Noto Sans Symbols"/>
              <a:buNone/>
              <a:defRPr b="0" i="0" sz="1200" u="none" cap="none" strike="noStrike">
                <a:latin typeface="Questrial"/>
                <a:ea typeface="Questrial"/>
                <a:cs typeface="Questrial"/>
                <a:sym typeface="Questrial"/>
              </a:defRPr>
            </a:lvl2pPr>
            <a:lvl3pPr indent="0" lvl="2" marL="914400" marR="0" rtl="0" algn="l">
              <a:spcBef>
                <a:spcPts val="1000"/>
              </a:spcBef>
              <a:spcAft>
                <a:spcPts val="0"/>
              </a:spcAft>
              <a:buFont typeface="Noto Sans Symbols"/>
              <a:buNone/>
              <a:defRPr b="0" i="0" sz="1000" u="none" cap="none" strike="noStrike">
                <a:latin typeface="Questrial"/>
                <a:ea typeface="Questrial"/>
                <a:cs typeface="Questrial"/>
                <a:sym typeface="Questrial"/>
              </a:defRPr>
            </a:lvl3pPr>
            <a:lvl4pPr indent="0" lvl="3" marL="1371600" marR="0" rtl="0" algn="l">
              <a:spcBef>
                <a:spcPts val="1000"/>
              </a:spcBef>
              <a:spcAft>
                <a:spcPts val="0"/>
              </a:spcAft>
              <a:buFont typeface="Noto Sans Symbols"/>
              <a:buNone/>
              <a:defRPr b="0" i="0" sz="900" u="none" cap="none" strike="noStrike">
                <a:latin typeface="Questrial"/>
                <a:ea typeface="Questrial"/>
                <a:cs typeface="Questrial"/>
                <a:sym typeface="Questrial"/>
              </a:defRPr>
            </a:lvl4pPr>
            <a:lvl5pPr indent="0" lvl="4" marL="1828800" marR="0" rtl="0" algn="l">
              <a:spcBef>
                <a:spcPts val="1000"/>
              </a:spcBef>
              <a:spcAft>
                <a:spcPts val="0"/>
              </a:spcAft>
              <a:buFont typeface="Noto Sans Symbols"/>
              <a:buNone/>
              <a:defRPr b="0" i="0" sz="900" u="none" cap="none" strike="noStrike">
                <a:latin typeface="Questrial"/>
                <a:ea typeface="Questrial"/>
                <a:cs typeface="Questrial"/>
                <a:sym typeface="Questrial"/>
              </a:defRPr>
            </a:lvl5pPr>
            <a:lvl6pPr indent="0" lvl="5" marL="2286000" marR="0" rtl="0" algn="l">
              <a:spcBef>
                <a:spcPts val="180"/>
              </a:spcBef>
              <a:spcAft>
                <a:spcPts val="600"/>
              </a:spcAft>
              <a:buFont typeface="Noto Sans Symbols"/>
              <a:buNone/>
              <a:defRPr b="0" i="0" sz="900" u="none" cap="none" strike="noStrike">
                <a:latin typeface="Questrial"/>
                <a:ea typeface="Questrial"/>
                <a:cs typeface="Questrial"/>
                <a:sym typeface="Questrial"/>
              </a:defRPr>
            </a:lvl6pPr>
            <a:lvl7pPr indent="0" lvl="6" marL="2743200" marR="0" rtl="0" algn="l">
              <a:spcBef>
                <a:spcPts val="180"/>
              </a:spcBef>
              <a:spcAft>
                <a:spcPts val="600"/>
              </a:spcAft>
              <a:buFont typeface="Noto Sans Symbols"/>
              <a:buNone/>
              <a:defRPr b="0" i="0" sz="900" u="none" cap="none" strike="noStrike">
                <a:latin typeface="Questrial"/>
                <a:ea typeface="Questrial"/>
                <a:cs typeface="Questrial"/>
                <a:sym typeface="Questrial"/>
              </a:defRPr>
            </a:lvl7pPr>
            <a:lvl8pPr indent="0" lvl="7" marL="3200400" marR="0" rtl="0" algn="l">
              <a:spcBef>
                <a:spcPts val="180"/>
              </a:spcBef>
              <a:spcAft>
                <a:spcPts val="600"/>
              </a:spcAft>
              <a:buFont typeface="Noto Sans Symbols"/>
              <a:buNone/>
              <a:defRPr b="0" i="0" sz="900" u="none" cap="none" strike="noStrike">
                <a:latin typeface="Questrial"/>
                <a:ea typeface="Questrial"/>
                <a:cs typeface="Questrial"/>
                <a:sym typeface="Questrial"/>
              </a:defRPr>
            </a:lvl8pPr>
            <a:lvl9pPr indent="0" lvl="8" marL="3657600" marR="0" rtl="0" algn="l">
              <a:spcBef>
                <a:spcPts val="180"/>
              </a:spcBef>
              <a:spcAft>
                <a:spcPts val="600"/>
              </a:spcAft>
              <a:buFont typeface="Noto Sans Symbols"/>
              <a:buNone/>
              <a:defRPr b="0" i="0" sz="900" u="none" cap="none" strike="noStrike">
                <a:latin typeface="Questrial"/>
                <a:ea typeface="Questrial"/>
                <a:cs typeface="Questrial"/>
                <a:sym typeface="Questrial"/>
              </a:defRPr>
            </a:lvl9pPr>
          </a:lstStyle>
          <a:p/>
        </p:txBody>
      </p:sp>
      <p:sp>
        <p:nvSpPr>
          <p:cNvPr id="76" name="Shape 76"/>
          <p:cNvSpPr txBox="1"/>
          <p:nvPr/>
        </p:nvSpPr>
        <p:spPr>
          <a:xfrm>
            <a:off x="772895" y="1447803"/>
            <a:ext cx="801899" cy="1969800"/>
          </a:xfrm>
          <a:prstGeom prst="rect">
            <a:avLst/>
          </a:prstGeom>
          <a:noFill/>
          <a:ln>
            <a:noFill/>
          </a:ln>
        </p:spPr>
        <p:txBody>
          <a:bodyPr anchorCtr="0" anchor="t" bIns="45700" lIns="91425" rIns="91425" tIns="45700">
            <a:noAutofit/>
          </a:bodyPr>
          <a:lstStyle/>
          <a:p>
            <a:pPr indent="0" lvl="0" marL="0" marR="0" rtl="0" algn="r">
              <a:spcBef>
                <a:spcPts val="0"/>
              </a:spcBef>
              <a:buSzPct val="25000"/>
              <a:buNone/>
            </a:pPr>
            <a:r>
              <a:rPr b="0" i="0" lang="en-US" sz="12200" u="none" cap="none" strike="noStrike">
                <a:solidFill>
                  <a:srgbClr val="53AF2B"/>
                </a:solidFill>
                <a:latin typeface="Arial"/>
                <a:ea typeface="Arial"/>
                <a:cs typeface="Arial"/>
                <a:sym typeface="Arial"/>
              </a:rPr>
              <a:t>“</a:t>
            </a:r>
          </a:p>
        </p:txBody>
      </p:sp>
      <p:sp>
        <p:nvSpPr>
          <p:cNvPr id="77" name="Shape 77"/>
          <p:cNvSpPr txBox="1"/>
          <p:nvPr/>
        </p:nvSpPr>
        <p:spPr>
          <a:xfrm>
            <a:off x="9574007" y="4307362"/>
            <a:ext cx="801900" cy="1969800"/>
          </a:xfrm>
          <a:prstGeom prst="rect">
            <a:avLst/>
          </a:prstGeom>
          <a:noFill/>
          <a:ln>
            <a:noFill/>
          </a:ln>
        </p:spPr>
        <p:txBody>
          <a:bodyPr anchorCtr="0" anchor="t" bIns="45700" lIns="91425" rIns="91425" tIns="45700">
            <a:noAutofit/>
          </a:bodyPr>
          <a:lstStyle/>
          <a:p>
            <a:pPr indent="0" lvl="0" marL="0" marR="0" rtl="0" algn="r">
              <a:spcBef>
                <a:spcPts val="0"/>
              </a:spcBef>
              <a:buSzPct val="25000"/>
              <a:buNone/>
            </a:pPr>
            <a:r>
              <a:rPr b="0" i="0" lang="en-US" sz="12200" u="none" cap="none" strike="noStrike">
                <a:solidFill>
                  <a:srgbClr val="53AF2B"/>
                </a:solidFill>
                <a:latin typeface="Arial"/>
                <a:ea typeface="Arial"/>
                <a:cs typeface="Arial"/>
                <a:sym typeface="Arial"/>
              </a:rPr>
              <a:t>”</a:t>
            </a:r>
          </a:p>
        </p:txBody>
      </p:sp>
      <p:cxnSp>
        <p:nvCxnSpPr>
          <p:cNvPr id="78" name="Shape 78"/>
          <p:cNvCxnSpPr/>
          <p:nvPr/>
        </p:nvCxnSpPr>
        <p:spPr>
          <a:xfrm>
            <a:off x="564758" y="1404250"/>
            <a:ext cx="11062500" cy="0"/>
          </a:xfrm>
          <a:prstGeom prst="straightConnector1">
            <a:avLst/>
          </a:prstGeom>
          <a:noFill/>
          <a:ln cap="flat" cmpd="sng" w="76200">
            <a:solidFill>
              <a:srgbClr val="53AF2B"/>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AMLA">
    <p:bg>
      <p:bgPr>
        <a:solidFill>
          <a:srgbClr val="EFEFEF"/>
        </a:solidFill>
      </p:bgPr>
    </p:bg>
    <p:spTree>
      <p:nvGrpSpPr>
        <p:cNvPr id="83" name="Shape 83"/>
        <p:cNvGrpSpPr/>
        <p:nvPr/>
      </p:nvGrpSpPr>
      <p:grpSpPr>
        <a:xfrm>
          <a:off x="0" y="0"/>
          <a:ext cx="0" cy="0"/>
          <a:chOff x="0" y="0"/>
          <a:chExt cx="0" cy="0"/>
        </a:xfrm>
      </p:grpSpPr>
      <p:cxnSp>
        <p:nvCxnSpPr>
          <p:cNvPr id="84" name="Shape 84"/>
          <p:cNvCxnSpPr/>
          <p:nvPr/>
        </p:nvCxnSpPr>
        <p:spPr>
          <a:xfrm>
            <a:off x="3303632" y="554200"/>
            <a:ext cx="8325600" cy="0"/>
          </a:xfrm>
          <a:prstGeom prst="straightConnector1">
            <a:avLst/>
          </a:prstGeom>
          <a:noFill/>
          <a:ln cap="flat" cmpd="sng" w="76200">
            <a:solidFill>
              <a:srgbClr val="53AF2B"/>
            </a:solidFill>
            <a:prstDash val="solid"/>
            <a:round/>
            <a:headEnd len="med" w="med" type="none"/>
            <a:tailEnd len="med" w="med" type="none"/>
          </a:ln>
        </p:spPr>
      </p:cxnSp>
      <p:cxnSp>
        <p:nvCxnSpPr>
          <p:cNvPr id="85" name="Shape 85"/>
          <p:cNvCxnSpPr/>
          <p:nvPr/>
        </p:nvCxnSpPr>
        <p:spPr>
          <a:xfrm>
            <a:off x="3303632" y="6320000"/>
            <a:ext cx="8325600" cy="0"/>
          </a:xfrm>
          <a:prstGeom prst="straightConnector1">
            <a:avLst/>
          </a:prstGeom>
          <a:noFill/>
          <a:ln cap="flat" cmpd="sng" w="38100">
            <a:solidFill>
              <a:srgbClr val="53AF2B"/>
            </a:solidFill>
            <a:prstDash val="solid"/>
            <a:round/>
            <a:headEnd len="med" w="med" type="none"/>
            <a:tailEnd len="med" w="med" type="none"/>
          </a:ln>
        </p:spPr>
      </p:cxnSp>
      <p:sp>
        <p:nvSpPr>
          <p:cNvPr id="86" name="Shape 86"/>
          <p:cNvSpPr txBox="1"/>
          <p:nvPr>
            <p:ph type="ctrTitle"/>
          </p:nvPr>
        </p:nvSpPr>
        <p:spPr>
          <a:xfrm>
            <a:off x="3162300" y="840300"/>
            <a:ext cx="8442000" cy="2055900"/>
          </a:xfrm>
          <a:prstGeom prst="rect">
            <a:avLst/>
          </a:prstGeom>
        </p:spPr>
        <p:txBody>
          <a:bodyPr anchorCtr="0" anchor="b" bIns="121900" lIns="121900" rIns="121900" tIns="121900"/>
          <a:lstStyle>
            <a:lvl1pPr lvl="0" rtl="0">
              <a:spcBef>
                <a:spcPts val="0"/>
              </a:spcBef>
              <a:buClr>
                <a:srgbClr val="5B0F00"/>
              </a:buClr>
              <a:buSzPct val="103225"/>
              <a:defRPr b="0" sz="6200">
                <a:solidFill>
                  <a:srgbClr val="5B0F00"/>
                </a:solidFill>
                <a:latin typeface="Questrial"/>
                <a:ea typeface="Questrial"/>
                <a:cs typeface="Questrial"/>
                <a:sym typeface="Questrial"/>
              </a:defRPr>
            </a:lvl1pPr>
            <a:lvl2pPr lvl="1" rtl="0">
              <a:spcBef>
                <a:spcPts val="0"/>
              </a:spcBef>
              <a:buClr>
                <a:schemeClr val="lt1"/>
              </a:buClr>
              <a:buSzPct val="100000"/>
              <a:defRPr sz="6400">
                <a:solidFill>
                  <a:schemeClr val="lt1"/>
                </a:solidFill>
              </a:defRPr>
            </a:lvl2pPr>
            <a:lvl3pPr lvl="2" rtl="0">
              <a:spcBef>
                <a:spcPts val="0"/>
              </a:spcBef>
              <a:buClr>
                <a:schemeClr val="lt1"/>
              </a:buClr>
              <a:buSzPct val="100000"/>
              <a:defRPr sz="6400">
                <a:solidFill>
                  <a:schemeClr val="lt1"/>
                </a:solidFill>
              </a:defRPr>
            </a:lvl3pPr>
            <a:lvl4pPr lvl="3" rtl="0">
              <a:spcBef>
                <a:spcPts val="0"/>
              </a:spcBef>
              <a:buClr>
                <a:schemeClr val="lt1"/>
              </a:buClr>
              <a:buSzPct val="100000"/>
              <a:defRPr sz="6400">
                <a:solidFill>
                  <a:schemeClr val="lt1"/>
                </a:solidFill>
              </a:defRPr>
            </a:lvl4pPr>
            <a:lvl5pPr lvl="4" rtl="0">
              <a:spcBef>
                <a:spcPts val="0"/>
              </a:spcBef>
              <a:buClr>
                <a:schemeClr val="lt1"/>
              </a:buClr>
              <a:buSzPct val="100000"/>
              <a:defRPr sz="6400">
                <a:solidFill>
                  <a:schemeClr val="lt1"/>
                </a:solidFill>
              </a:defRPr>
            </a:lvl5pPr>
            <a:lvl6pPr lvl="5" rtl="0">
              <a:spcBef>
                <a:spcPts val="0"/>
              </a:spcBef>
              <a:buClr>
                <a:schemeClr val="lt1"/>
              </a:buClr>
              <a:buSzPct val="100000"/>
              <a:defRPr sz="6400">
                <a:solidFill>
                  <a:schemeClr val="lt1"/>
                </a:solidFill>
              </a:defRPr>
            </a:lvl6pPr>
            <a:lvl7pPr lvl="6" rtl="0">
              <a:spcBef>
                <a:spcPts val="0"/>
              </a:spcBef>
              <a:buClr>
                <a:schemeClr val="lt1"/>
              </a:buClr>
              <a:buSzPct val="100000"/>
              <a:defRPr sz="6400">
                <a:solidFill>
                  <a:schemeClr val="lt1"/>
                </a:solidFill>
              </a:defRPr>
            </a:lvl7pPr>
            <a:lvl8pPr lvl="7" rtl="0">
              <a:spcBef>
                <a:spcPts val="0"/>
              </a:spcBef>
              <a:buClr>
                <a:schemeClr val="lt1"/>
              </a:buClr>
              <a:buSzPct val="100000"/>
              <a:defRPr sz="6400">
                <a:solidFill>
                  <a:schemeClr val="lt1"/>
                </a:solidFill>
              </a:defRPr>
            </a:lvl8pPr>
            <a:lvl9pPr lvl="8" rtl="0">
              <a:spcBef>
                <a:spcPts val="0"/>
              </a:spcBef>
              <a:buClr>
                <a:schemeClr val="lt1"/>
              </a:buClr>
              <a:buSzPct val="100000"/>
              <a:defRPr sz="6400">
                <a:solidFill>
                  <a:schemeClr val="lt1"/>
                </a:solidFill>
              </a:defRPr>
            </a:lvl9pPr>
          </a:lstStyle>
          <a:p/>
        </p:txBody>
      </p:sp>
      <p:sp>
        <p:nvSpPr>
          <p:cNvPr id="87" name="Shape 87"/>
          <p:cNvSpPr txBox="1"/>
          <p:nvPr>
            <p:ph idx="1" type="subTitle"/>
          </p:nvPr>
        </p:nvSpPr>
        <p:spPr>
          <a:xfrm>
            <a:off x="3187022" y="4317933"/>
            <a:ext cx="8442000" cy="1655700"/>
          </a:xfrm>
          <a:prstGeom prst="rect">
            <a:avLst/>
          </a:prstGeom>
        </p:spPr>
        <p:txBody>
          <a:bodyPr anchorCtr="0" anchor="b" bIns="121900" lIns="121900" rIns="121900" tIns="121900"/>
          <a:lstStyle>
            <a:lvl1pPr lvl="0" rtl="0">
              <a:lnSpc>
                <a:spcPct val="100000"/>
              </a:lnSpc>
              <a:spcBef>
                <a:spcPts val="0"/>
              </a:spcBef>
              <a:spcAft>
                <a:spcPts val="0"/>
              </a:spcAft>
              <a:buClr>
                <a:srgbClr val="5B0F00"/>
              </a:buClr>
              <a:buNone/>
              <a:defRPr>
                <a:solidFill>
                  <a:srgbClr val="5B0F00"/>
                </a:solidFill>
              </a:defRPr>
            </a:lvl1pPr>
            <a:lvl2pPr lvl="1" rtl="0">
              <a:lnSpc>
                <a:spcPct val="100000"/>
              </a:lnSpc>
              <a:spcBef>
                <a:spcPts val="0"/>
              </a:spcBef>
              <a:spcAft>
                <a:spcPts val="0"/>
              </a:spcAft>
              <a:buClr>
                <a:schemeClr val="lt1"/>
              </a:buClr>
              <a:buSzPct val="100000"/>
              <a:buNone/>
              <a:defRPr sz="2400">
                <a:solidFill>
                  <a:schemeClr val="lt1"/>
                </a:solidFill>
              </a:defRPr>
            </a:lvl2pPr>
            <a:lvl3pPr lvl="2" rtl="0">
              <a:lnSpc>
                <a:spcPct val="100000"/>
              </a:lnSpc>
              <a:spcBef>
                <a:spcPts val="0"/>
              </a:spcBef>
              <a:spcAft>
                <a:spcPts val="0"/>
              </a:spcAft>
              <a:buClr>
                <a:schemeClr val="lt1"/>
              </a:buClr>
              <a:buSzPct val="100000"/>
              <a:buNone/>
              <a:defRPr sz="2400">
                <a:solidFill>
                  <a:schemeClr val="lt1"/>
                </a:solidFill>
              </a:defRPr>
            </a:lvl3pPr>
            <a:lvl4pPr lvl="3" rtl="0">
              <a:lnSpc>
                <a:spcPct val="100000"/>
              </a:lnSpc>
              <a:spcBef>
                <a:spcPts val="0"/>
              </a:spcBef>
              <a:spcAft>
                <a:spcPts val="0"/>
              </a:spcAft>
              <a:buClr>
                <a:schemeClr val="lt1"/>
              </a:buClr>
              <a:buSzPct val="100000"/>
              <a:buNone/>
              <a:defRPr sz="2400">
                <a:solidFill>
                  <a:schemeClr val="lt1"/>
                </a:solidFill>
              </a:defRPr>
            </a:lvl4pPr>
            <a:lvl5pPr lvl="4" rtl="0">
              <a:lnSpc>
                <a:spcPct val="100000"/>
              </a:lnSpc>
              <a:spcBef>
                <a:spcPts val="0"/>
              </a:spcBef>
              <a:spcAft>
                <a:spcPts val="0"/>
              </a:spcAft>
              <a:buClr>
                <a:schemeClr val="lt1"/>
              </a:buClr>
              <a:buSzPct val="100000"/>
              <a:buNone/>
              <a:defRPr sz="2400">
                <a:solidFill>
                  <a:schemeClr val="lt1"/>
                </a:solidFill>
              </a:defRPr>
            </a:lvl5pPr>
            <a:lvl6pPr lvl="5" rtl="0">
              <a:lnSpc>
                <a:spcPct val="100000"/>
              </a:lnSpc>
              <a:spcBef>
                <a:spcPts val="0"/>
              </a:spcBef>
              <a:spcAft>
                <a:spcPts val="0"/>
              </a:spcAft>
              <a:buClr>
                <a:schemeClr val="lt1"/>
              </a:buClr>
              <a:buSzPct val="100000"/>
              <a:buNone/>
              <a:defRPr sz="2400">
                <a:solidFill>
                  <a:schemeClr val="lt1"/>
                </a:solidFill>
              </a:defRPr>
            </a:lvl6pPr>
            <a:lvl7pPr lvl="6" rtl="0">
              <a:lnSpc>
                <a:spcPct val="100000"/>
              </a:lnSpc>
              <a:spcBef>
                <a:spcPts val="0"/>
              </a:spcBef>
              <a:spcAft>
                <a:spcPts val="0"/>
              </a:spcAft>
              <a:buClr>
                <a:schemeClr val="lt1"/>
              </a:buClr>
              <a:buSzPct val="100000"/>
              <a:buNone/>
              <a:defRPr sz="2400">
                <a:solidFill>
                  <a:schemeClr val="lt1"/>
                </a:solidFill>
              </a:defRPr>
            </a:lvl7pPr>
            <a:lvl8pPr lvl="7" rtl="0">
              <a:lnSpc>
                <a:spcPct val="100000"/>
              </a:lnSpc>
              <a:spcBef>
                <a:spcPts val="0"/>
              </a:spcBef>
              <a:spcAft>
                <a:spcPts val="0"/>
              </a:spcAft>
              <a:buClr>
                <a:schemeClr val="lt1"/>
              </a:buClr>
              <a:buSzPct val="100000"/>
              <a:buNone/>
              <a:defRPr sz="2400">
                <a:solidFill>
                  <a:schemeClr val="lt1"/>
                </a:solidFill>
              </a:defRPr>
            </a:lvl8pPr>
            <a:lvl9pPr lvl="8" rtl="0">
              <a:lnSpc>
                <a:spcPct val="100000"/>
              </a:lnSpc>
              <a:spcBef>
                <a:spcPts val="0"/>
              </a:spcBef>
              <a:spcAft>
                <a:spcPts val="0"/>
              </a:spcAft>
              <a:buClr>
                <a:schemeClr val="lt1"/>
              </a:buClr>
              <a:buSzPct val="100000"/>
              <a:buNone/>
              <a:defRPr sz="2400">
                <a:solidFill>
                  <a:schemeClr val="lt1"/>
                </a:solidFill>
              </a:defRPr>
            </a:lvl9pPr>
          </a:lstStyle>
          <a:p/>
        </p:txBody>
      </p:sp>
      <p:sp>
        <p:nvSpPr>
          <p:cNvPr id="88" name="Shape 88"/>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rtl="0">
              <a:spcBef>
                <a:spcPts val="0"/>
              </a:spcBef>
              <a:buNone/>
            </a:pPr>
            <a:fld id="{00000000-1234-1234-1234-123412341234}" type="slidenum">
              <a:rPr lang="en-US">
                <a:solidFill>
                  <a:srgbClr val="5B0F00"/>
                </a:solidFill>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bg>
      <p:bgPr>
        <a:solidFill>
          <a:srgbClr val="EFEFEF"/>
        </a:solidFill>
      </p:bgPr>
    </p:bg>
    <p:spTree>
      <p:nvGrpSpPr>
        <p:cNvPr id="89" name="Shape 89"/>
        <p:cNvGrpSpPr/>
        <p:nvPr/>
      </p:nvGrpSpPr>
      <p:grpSpPr>
        <a:xfrm>
          <a:off x="0" y="0"/>
          <a:ext cx="0" cy="0"/>
          <a:chOff x="0" y="0"/>
          <a:chExt cx="0" cy="0"/>
        </a:xfrm>
      </p:grpSpPr>
      <p:cxnSp>
        <p:nvCxnSpPr>
          <p:cNvPr id="90" name="Shape 90"/>
          <p:cNvCxnSpPr/>
          <p:nvPr/>
        </p:nvCxnSpPr>
        <p:spPr>
          <a:xfrm>
            <a:off x="566933" y="554200"/>
            <a:ext cx="11062500" cy="0"/>
          </a:xfrm>
          <a:prstGeom prst="straightConnector1">
            <a:avLst/>
          </a:prstGeom>
          <a:noFill/>
          <a:ln cap="flat" cmpd="sng" w="76200">
            <a:solidFill>
              <a:srgbClr val="53AF2B"/>
            </a:solidFill>
            <a:prstDash val="solid"/>
            <a:round/>
            <a:headEnd len="med" w="med" type="none"/>
            <a:tailEnd len="med" w="med" type="none"/>
          </a:ln>
        </p:spPr>
      </p:cxnSp>
      <p:cxnSp>
        <p:nvCxnSpPr>
          <p:cNvPr id="91" name="Shape 91"/>
          <p:cNvCxnSpPr/>
          <p:nvPr/>
        </p:nvCxnSpPr>
        <p:spPr>
          <a:xfrm>
            <a:off x="566933" y="6320000"/>
            <a:ext cx="11062500" cy="0"/>
          </a:xfrm>
          <a:prstGeom prst="straightConnector1">
            <a:avLst/>
          </a:prstGeom>
          <a:noFill/>
          <a:ln cap="flat" cmpd="sng" w="38100">
            <a:solidFill>
              <a:srgbClr val="53AF2B"/>
            </a:solidFill>
            <a:prstDash val="solid"/>
            <a:round/>
            <a:headEnd len="med" w="med" type="none"/>
            <a:tailEnd len="med" w="med" type="none"/>
          </a:ln>
        </p:spPr>
      </p:cxnSp>
      <p:sp>
        <p:nvSpPr>
          <p:cNvPr id="92" name="Shape 92"/>
          <p:cNvSpPr txBox="1"/>
          <p:nvPr>
            <p:ph type="title"/>
          </p:nvPr>
        </p:nvSpPr>
        <p:spPr>
          <a:xfrm>
            <a:off x="541900" y="2409100"/>
            <a:ext cx="11062500" cy="2055900"/>
          </a:xfrm>
          <a:prstGeom prst="rect">
            <a:avLst/>
          </a:prstGeom>
        </p:spPr>
        <p:txBody>
          <a:bodyPr anchorCtr="0" anchor="ctr" bIns="121900" lIns="121900" rIns="121900" tIns="121900"/>
          <a:lstStyle>
            <a:lvl1pPr lvl="0" rtl="0" algn="ctr">
              <a:spcBef>
                <a:spcPts val="0"/>
              </a:spcBef>
              <a:buClr>
                <a:srgbClr val="5B0F00"/>
              </a:buClr>
              <a:buSzPct val="100000"/>
              <a:defRPr sz="6400">
                <a:solidFill>
                  <a:srgbClr val="5B0F00"/>
                </a:solidFill>
              </a:defRPr>
            </a:lvl1pPr>
            <a:lvl2pPr lvl="1" rtl="0" algn="ctr">
              <a:spcBef>
                <a:spcPts val="0"/>
              </a:spcBef>
              <a:buClr>
                <a:schemeClr val="lt1"/>
              </a:buClr>
              <a:buSzPct val="100000"/>
              <a:defRPr sz="6400">
                <a:solidFill>
                  <a:schemeClr val="lt1"/>
                </a:solidFill>
              </a:defRPr>
            </a:lvl2pPr>
            <a:lvl3pPr lvl="2" rtl="0" algn="ctr">
              <a:spcBef>
                <a:spcPts val="0"/>
              </a:spcBef>
              <a:buClr>
                <a:schemeClr val="lt1"/>
              </a:buClr>
              <a:buSzPct val="100000"/>
              <a:defRPr sz="6400">
                <a:solidFill>
                  <a:schemeClr val="lt1"/>
                </a:solidFill>
              </a:defRPr>
            </a:lvl3pPr>
            <a:lvl4pPr lvl="3" rtl="0" algn="ctr">
              <a:spcBef>
                <a:spcPts val="0"/>
              </a:spcBef>
              <a:buClr>
                <a:schemeClr val="lt1"/>
              </a:buClr>
              <a:buSzPct val="100000"/>
              <a:defRPr sz="6400">
                <a:solidFill>
                  <a:schemeClr val="lt1"/>
                </a:solidFill>
              </a:defRPr>
            </a:lvl4pPr>
            <a:lvl5pPr lvl="4" rtl="0" algn="ctr">
              <a:spcBef>
                <a:spcPts val="0"/>
              </a:spcBef>
              <a:buClr>
                <a:schemeClr val="lt1"/>
              </a:buClr>
              <a:buSzPct val="100000"/>
              <a:defRPr sz="6400">
                <a:solidFill>
                  <a:schemeClr val="lt1"/>
                </a:solidFill>
              </a:defRPr>
            </a:lvl5pPr>
            <a:lvl6pPr lvl="5" rtl="0" algn="ctr">
              <a:spcBef>
                <a:spcPts val="0"/>
              </a:spcBef>
              <a:buClr>
                <a:schemeClr val="lt1"/>
              </a:buClr>
              <a:buSzPct val="100000"/>
              <a:defRPr sz="6400">
                <a:solidFill>
                  <a:schemeClr val="lt1"/>
                </a:solidFill>
              </a:defRPr>
            </a:lvl6pPr>
            <a:lvl7pPr lvl="6" rtl="0" algn="ctr">
              <a:spcBef>
                <a:spcPts val="0"/>
              </a:spcBef>
              <a:buClr>
                <a:schemeClr val="lt1"/>
              </a:buClr>
              <a:buSzPct val="100000"/>
              <a:defRPr sz="6400">
                <a:solidFill>
                  <a:schemeClr val="lt1"/>
                </a:solidFill>
              </a:defRPr>
            </a:lvl7pPr>
            <a:lvl8pPr lvl="7" rtl="0" algn="ctr">
              <a:spcBef>
                <a:spcPts val="0"/>
              </a:spcBef>
              <a:buClr>
                <a:schemeClr val="lt1"/>
              </a:buClr>
              <a:buSzPct val="100000"/>
              <a:defRPr sz="6400">
                <a:solidFill>
                  <a:schemeClr val="lt1"/>
                </a:solidFill>
              </a:defRPr>
            </a:lvl8pPr>
            <a:lvl9pPr lvl="8" rtl="0" algn="ctr">
              <a:spcBef>
                <a:spcPts val="0"/>
              </a:spcBef>
              <a:buClr>
                <a:schemeClr val="lt1"/>
              </a:buClr>
              <a:buSzPct val="100000"/>
              <a:defRPr sz="6400">
                <a:solidFill>
                  <a:schemeClr val="lt1"/>
                </a:solidFill>
              </a:defRPr>
            </a:lvl9pPr>
          </a:lstStyle>
          <a:p/>
        </p:txBody>
      </p:sp>
      <p:sp>
        <p:nvSpPr>
          <p:cNvPr id="93" name="Shape 93"/>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rtl="0">
              <a:spcBef>
                <a:spcPts val="0"/>
              </a:spcBef>
              <a:buNone/>
            </a:pPr>
            <a:fld id="{00000000-1234-1234-1234-123412341234}" type="slidenum">
              <a:rPr lang="en-US">
                <a:solidFill>
                  <a:srgbClr val="5B0F00"/>
                </a:solidFill>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bg>
      <p:bgPr>
        <a:solidFill>
          <a:srgbClr val="EFEFEF"/>
        </a:solidFill>
      </p:bgPr>
    </p:bg>
    <p:spTree>
      <p:nvGrpSpPr>
        <p:cNvPr id="94" name="Shape 94"/>
        <p:cNvGrpSpPr/>
        <p:nvPr/>
      </p:nvGrpSpPr>
      <p:grpSpPr>
        <a:xfrm>
          <a:off x="0" y="0"/>
          <a:ext cx="0" cy="0"/>
          <a:chOff x="0" y="0"/>
          <a:chExt cx="0" cy="0"/>
        </a:xfrm>
      </p:grpSpPr>
      <p:cxnSp>
        <p:nvCxnSpPr>
          <p:cNvPr id="95" name="Shape 95"/>
          <p:cNvCxnSpPr/>
          <p:nvPr/>
        </p:nvCxnSpPr>
        <p:spPr>
          <a:xfrm flipH="1" rot="10800000">
            <a:off x="705950" y="1326975"/>
            <a:ext cx="10502700" cy="56100"/>
          </a:xfrm>
          <a:prstGeom prst="straightConnector1">
            <a:avLst/>
          </a:prstGeom>
          <a:noFill/>
          <a:ln cap="flat" cmpd="sng" w="76200">
            <a:solidFill>
              <a:srgbClr val="53AF2B"/>
            </a:solidFill>
            <a:prstDash val="solid"/>
            <a:round/>
            <a:headEnd len="med" w="med" type="none"/>
            <a:tailEnd len="med" w="med" type="none"/>
          </a:ln>
        </p:spPr>
      </p:cxnSp>
      <p:sp>
        <p:nvSpPr>
          <p:cNvPr id="96" name="Shape 96"/>
          <p:cNvSpPr txBox="1"/>
          <p:nvPr>
            <p:ph type="title"/>
          </p:nvPr>
        </p:nvSpPr>
        <p:spPr>
          <a:xfrm>
            <a:off x="1881600" y="364508"/>
            <a:ext cx="8428800" cy="847200"/>
          </a:xfrm>
          <a:prstGeom prst="rect">
            <a:avLst/>
          </a:prstGeom>
        </p:spPr>
        <p:txBody>
          <a:bodyPr anchorCtr="0" anchor="t" bIns="121900" lIns="121900" rIns="121900" tIns="12190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7" name="Shape 97"/>
          <p:cNvSpPr txBox="1"/>
          <p:nvPr>
            <p:ph idx="1" type="body"/>
          </p:nvPr>
        </p:nvSpPr>
        <p:spPr>
          <a:xfrm>
            <a:off x="765625" y="1459025"/>
            <a:ext cx="10453800" cy="4925100"/>
          </a:xfrm>
          <a:prstGeom prst="rect">
            <a:avLst/>
          </a:prstGeom>
          <a:solidFill>
            <a:srgbClr val="EFEFEF"/>
          </a:solidFill>
        </p:spPr>
        <p:txBody>
          <a:bodyPr anchorCtr="0" anchor="t" bIns="121900" lIns="121900" rIns="121900" tIns="121900"/>
          <a:lstStyle>
            <a:lvl1pPr lvl="0" rtl="0" algn="just">
              <a:spcBef>
                <a:spcPts val="0"/>
              </a:spcBef>
              <a:spcAft>
                <a:spcPts val="0"/>
              </a:spcAft>
              <a:defRPr sz="1800">
                <a:latin typeface="Questrial"/>
                <a:ea typeface="Questrial"/>
                <a:cs typeface="Questrial"/>
                <a:sym typeface="Questrial"/>
              </a:defRPr>
            </a:lvl1pPr>
            <a:lvl2pPr lvl="1" rtl="0" algn="just">
              <a:spcBef>
                <a:spcPts val="0"/>
              </a:spcBef>
              <a:spcAft>
                <a:spcPts val="0"/>
              </a:spcAft>
              <a:defRPr sz="1800">
                <a:latin typeface="Questrial"/>
                <a:ea typeface="Questrial"/>
                <a:cs typeface="Questrial"/>
                <a:sym typeface="Questrial"/>
              </a:defRPr>
            </a:lvl2pPr>
            <a:lvl3pPr lvl="2" rtl="0" algn="just">
              <a:spcBef>
                <a:spcPts val="0"/>
              </a:spcBef>
              <a:spcAft>
                <a:spcPts val="0"/>
              </a:spcAft>
              <a:defRPr sz="1800">
                <a:latin typeface="Questrial"/>
                <a:ea typeface="Questrial"/>
                <a:cs typeface="Questrial"/>
                <a:sym typeface="Questrial"/>
              </a:defRPr>
            </a:lvl3pPr>
            <a:lvl4pPr lvl="3" rtl="0" algn="just">
              <a:spcBef>
                <a:spcPts val="0"/>
              </a:spcBef>
              <a:defRPr/>
            </a:lvl4pPr>
            <a:lvl5pPr lvl="4" rtl="0" algn="just">
              <a:spcBef>
                <a:spcPts val="0"/>
              </a:spcBef>
              <a:defRPr/>
            </a:lvl5pPr>
            <a:lvl6pPr lvl="5" rtl="0" algn="just">
              <a:spcBef>
                <a:spcPts val="0"/>
              </a:spcBef>
              <a:defRPr/>
            </a:lvl6pPr>
            <a:lvl7pPr lvl="6" rtl="0" algn="just">
              <a:spcBef>
                <a:spcPts val="0"/>
              </a:spcBef>
              <a:defRPr/>
            </a:lvl7pPr>
            <a:lvl8pPr lvl="7" rtl="0" algn="just">
              <a:spcBef>
                <a:spcPts val="0"/>
              </a:spcBef>
              <a:defRPr/>
            </a:lvl8pPr>
            <a:lvl9pPr lvl="8" rtl="0" algn="just">
              <a:spcBef>
                <a:spcPts val="0"/>
              </a:spcBef>
              <a:defRPr/>
            </a:lvl9pPr>
          </a:lstStyle>
          <a:p/>
        </p:txBody>
      </p:sp>
      <p:sp>
        <p:nvSpPr>
          <p:cNvPr id="98" name="Shape 98"/>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rtl="0">
              <a:spcBef>
                <a:spcPts val="0"/>
              </a:spcBef>
              <a:buNone/>
            </a:pPr>
            <a:fld id="{00000000-1234-1234-1234-123412341234}" type="slidenum">
              <a:rPr lang="en-US"/>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bg>
      <p:bgPr>
        <a:solidFill>
          <a:srgbClr val="EFEFEF"/>
        </a:solidFill>
      </p:bgPr>
    </p:bg>
    <p:spTree>
      <p:nvGrpSpPr>
        <p:cNvPr id="99" name="Shape 99"/>
        <p:cNvGrpSpPr/>
        <p:nvPr/>
      </p:nvGrpSpPr>
      <p:grpSpPr>
        <a:xfrm>
          <a:off x="0" y="0"/>
          <a:ext cx="0" cy="0"/>
          <a:chOff x="0" y="0"/>
          <a:chExt cx="0" cy="0"/>
        </a:xfrm>
      </p:grpSpPr>
      <p:cxnSp>
        <p:nvCxnSpPr>
          <p:cNvPr id="100" name="Shape 100"/>
          <p:cNvCxnSpPr/>
          <p:nvPr/>
        </p:nvCxnSpPr>
        <p:spPr>
          <a:xfrm>
            <a:off x="3303632" y="554200"/>
            <a:ext cx="8325600" cy="0"/>
          </a:xfrm>
          <a:prstGeom prst="straightConnector1">
            <a:avLst/>
          </a:prstGeom>
          <a:noFill/>
          <a:ln cap="flat" cmpd="sng" w="76200">
            <a:solidFill>
              <a:srgbClr val="53AF2B"/>
            </a:solidFill>
            <a:prstDash val="solid"/>
            <a:round/>
            <a:headEnd len="med" w="med" type="none"/>
            <a:tailEnd len="med" w="med" type="none"/>
          </a:ln>
        </p:spPr>
      </p:cxnSp>
      <p:cxnSp>
        <p:nvCxnSpPr>
          <p:cNvPr id="101" name="Shape 101"/>
          <p:cNvCxnSpPr/>
          <p:nvPr/>
        </p:nvCxnSpPr>
        <p:spPr>
          <a:xfrm>
            <a:off x="3303632" y="6320000"/>
            <a:ext cx="8325600" cy="0"/>
          </a:xfrm>
          <a:prstGeom prst="straightConnector1">
            <a:avLst/>
          </a:prstGeom>
          <a:noFill/>
          <a:ln cap="flat" cmpd="sng" w="38100">
            <a:solidFill>
              <a:srgbClr val="53AF2B"/>
            </a:solidFill>
            <a:prstDash val="solid"/>
            <a:round/>
            <a:headEnd len="med" w="med" type="none"/>
            <a:tailEnd len="med" w="med" type="none"/>
          </a:ln>
        </p:spPr>
      </p:cxnSp>
      <p:sp>
        <p:nvSpPr>
          <p:cNvPr id="102" name="Shape 102"/>
          <p:cNvSpPr txBox="1"/>
          <p:nvPr>
            <p:ph type="title"/>
          </p:nvPr>
        </p:nvSpPr>
        <p:spPr>
          <a:xfrm>
            <a:off x="3200333" y="767933"/>
            <a:ext cx="8428800" cy="847200"/>
          </a:xfrm>
          <a:prstGeom prst="rect">
            <a:avLst/>
          </a:prstGeom>
        </p:spPr>
        <p:txBody>
          <a:bodyPr anchorCtr="0" anchor="t" bIns="121900" lIns="121900" rIns="121900" tIns="12190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03" name="Shape 103"/>
          <p:cNvSpPr txBox="1"/>
          <p:nvPr>
            <p:ph idx="1" type="body"/>
          </p:nvPr>
        </p:nvSpPr>
        <p:spPr>
          <a:xfrm>
            <a:off x="3200403" y="2136900"/>
            <a:ext cx="4095299" cy="4003200"/>
          </a:xfrm>
          <a:prstGeom prst="rect">
            <a:avLst/>
          </a:prstGeom>
        </p:spPr>
        <p:txBody>
          <a:bodyPr anchorCtr="0" anchor="t" bIns="121900" lIns="121900" rIns="121900" tIns="121900"/>
          <a:lstStyle>
            <a:lvl1pPr lvl="0" rtl="0">
              <a:spcBef>
                <a:spcPts val="0"/>
              </a:spcBef>
              <a:buSzPct val="100000"/>
              <a:defRPr sz="19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p:txBody>
      </p:sp>
      <p:sp>
        <p:nvSpPr>
          <p:cNvPr id="104" name="Shape 104"/>
          <p:cNvSpPr txBox="1"/>
          <p:nvPr>
            <p:ph idx="2" type="body"/>
          </p:nvPr>
        </p:nvSpPr>
        <p:spPr>
          <a:xfrm>
            <a:off x="7534095" y="2136900"/>
            <a:ext cx="4095300" cy="4003200"/>
          </a:xfrm>
          <a:prstGeom prst="rect">
            <a:avLst/>
          </a:prstGeom>
        </p:spPr>
        <p:txBody>
          <a:bodyPr anchorCtr="0" anchor="t" bIns="121900" lIns="121900" rIns="121900" tIns="121900"/>
          <a:lstStyle>
            <a:lvl1pPr lvl="0" rtl="0">
              <a:spcBef>
                <a:spcPts val="0"/>
              </a:spcBef>
              <a:buSzPct val="100000"/>
              <a:defRPr sz="19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p:txBody>
      </p:sp>
      <p:sp>
        <p:nvSpPr>
          <p:cNvPr id="105" name="Shape 105"/>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rtl="0">
              <a:spcBef>
                <a:spcPts val="0"/>
              </a:spcBef>
              <a:buNone/>
            </a:pPr>
            <a:fld id="{00000000-1234-1234-1234-123412341234}" type="slidenum">
              <a:rPr lang="en-US"/>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bg>
      <p:bgPr>
        <a:solidFill>
          <a:srgbClr val="EFEFEF"/>
        </a:solidFill>
      </p:bgPr>
    </p:bg>
    <p:spTree>
      <p:nvGrpSpPr>
        <p:cNvPr id="106" name="Shape 106"/>
        <p:cNvGrpSpPr/>
        <p:nvPr/>
      </p:nvGrpSpPr>
      <p:grpSpPr>
        <a:xfrm>
          <a:off x="0" y="0"/>
          <a:ext cx="0" cy="0"/>
          <a:chOff x="0" y="0"/>
          <a:chExt cx="0" cy="0"/>
        </a:xfrm>
      </p:grpSpPr>
      <p:sp>
        <p:nvSpPr>
          <p:cNvPr id="107" name="Shape 107"/>
          <p:cNvSpPr txBox="1"/>
          <p:nvPr>
            <p:ph type="title"/>
          </p:nvPr>
        </p:nvSpPr>
        <p:spPr>
          <a:xfrm>
            <a:off x="404400" y="548766"/>
            <a:ext cx="11360700" cy="852900"/>
          </a:xfrm>
          <a:prstGeom prst="rect">
            <a:avLst/>
          </a:prstGeom>
        </p:spPr>
        <p:txBody>
          <a:bodyPr anchorCtr="0" anchor="t" bIns="121900" lIns="121900" rIns="121900" tIns="12190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08" name="Shape 108"/>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rtl="0">
              <a:spcBef>
                <a:spcPts val="0"/>
              </a:spcBef>
              <a:buNone/>
            </a:pPr>
            <a:fld id="{00000000-1234-1234-1234-123412341234}" type="slidenum">
              <a:rPr lang="en-US"/>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bg>
      <p:bgPr>
        <a:solidFill>
          <a:srgbClr val="EFEFEF"/>
        </a:solidFill>
      </p:bgPr>
    </p:bg>
    <p:spTree>
      <p:nvGrpSpPr>
        <p:cNvPr id="109" name="Shape 109"/>
        <p:cNvGrpSpPr/>
        <p:nvPr/>
      </p:nvGrpSpPr>
      <p:grpSpPr>
        <a:xfrm>
          <a:off x="0" y="0"/>
          <a:ext cx="0" cy="0"/>
          <a:chOff x="0" y="0"/>
          <a:chExt cx="0" cy="0"/>
        </a:xfrm>
      </p:grpSpPr>
      <p:sp>
        <p:nvSpPr>
          <p:cNvPr id="110" name="Shape 110"/>
          <p:cNvSpPr txBox="1"/>
          <p:nvPr>
            <p:ph type="title"/>
          </p:nvPr>
        </p:nvSpPr>
        <p:spPr>
          <a:xfrm>
            <a:off x="426000" y="1248800"/>
            <a:ext cx="3744000" cy="1007700"/>
          </a:xfrm>
          <a:prstGeom prst="rect">
            <a:avLst/>
          </a:prstGeom>
        </p:spPr>
        <p:txBody>
          <a:bodyPr anchorCtr="0" anchor="b" bIns="121900" lIns="121900" rIns="121900" tIns="121900"/>
          <a:lstStyle>
            <a:lvl1pPr lvl="0" rtl="0">
              <a:spcBef>
                <a:spcPts val="0"/>
              </a:spcBef>
              <a:buSzPct val="100000"/>
              <a:defRPr sz="3200"/>
            </a:lvl1pPr>
            <a:lvl2pPr lvl="1" rtl="0">
              <a:spcBef>
                <a:spcPts val="0"/>
              </a:spcBef>
              <a:buSzPct val="100000"/>
              <a:defRPr sz="3200"/>
            </a:lvl2pPr>
            <a:lvl3pPr lvl="2" rtl="0">
              <a:spcBef>
                <a:spcPts val="0"/>
              </a:spcBef>
              <a:buSzPct val="100000"/>
              <a:defRPr sz="3200"/>
            </a:lvl3pPr>
            <a:lvl4pPr lvl="3" rtl="0">
              <a:spcBef>
                <a:spcPts val="0"/>
              </a:spcBef>
              <a:buSzPct val="100000"/>
              <a:defRPr sz="3200"/>
            </a:lvl4pPr>
            <a:lvl5pPr lvl="4" rtl="0">
              <a:spcBef>
                <a:spcPts val="0"/>
              </a:spcBef>
              <a:buSzPct val="100000"/>
              <a:defRPr sz="3200"/>
            </a:lvl5pPr>
            <a:lvl6pPr lvl="5" rtl="0">
              <a:spcBef>
                <a:spcPts val="0"/>
              </a:spcBef>
              <a:buSzPct val="100000"/>
              <a:defRPr sz="3200"/>
            </a:lvl6pPr>
            <a:lvl7pPr lvl="6" rtl="0">
              <a:spcBef>
                <a:spcPts val="0"/>
              </a:spcBef>
              <a:buSzPct val="100000"/>
              <a:defRPr sz="3200"/>
            </a:lvl7pPr>
            <a:lvl8pPr lvl="7" rtl="0">
              <a:spcBef>
                <a:spcPts val="0"/>
              </a:spcBef>
              <a:buSzPct val="100000"/>
              <a:defRPr sz="3200"/>
            </a:lvl8pPr>
            <a:lvl9pPr lvl="8" rtl="0">
              <a:spcBef>
                <a:spcPts val="0"/>
              </a:spcBef>
              <a:buSzPct val="100000"/>
              <a:defRPr sz="3200"/>
            </a:lvl9pPr>
          </a:lstStyle>
          <a:p/>
        </p:txBody>
      </p:sp>
      <p:sp>
        <p:nvSpPr>
          <p:cNvPr id="111" name="Shape 111"/>
          <p:cNvSpPr txBox="1"/>
          <p:nvPr>
            <p:ph idx="1" type="body"/>
          </p:nvPr>
        </p:nvSpPr>
        <p:spPr>
          <a:xfrm>
            <a:off x="426000" y="2462405"/>
            <a:ext cx="3744000" cy="3741600"/>
          </a:xfrm>
          <a:prstGeom prst="rect">
            <a:avLst/>
          </a:prstGeom>
        </p:spPr>
        <p:txBody>
          <a:bodyPr anchorCtr="0" anchor="t" bIns="121900" lIns="121900" rIns="121900" tIns="121900"/>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p:txBody>
      </p:sp>
      <p:sp>
        <p:nvSpPr>
          <p:cNvPr id="112" name="Shape 112"/>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rtl="0">
              <a:spcBef>
                <a:spcPts val="0"/>
              </a:spcBef>
              <a:buNone/>
            </a:pPr>
            <a:fld id="{00000000-1234-1234-1234-123412341234}" type="slidenum">
              <a:rPr lang="en-US"/>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bg>
      <p:bgPr>
        <a:solidFill>
          <a:srgbClr val="EFEFEF"/>
        </a:solidFill>
      </p:bgPr>
    </p:bg>
    <p:spTree>
      <p:nvGrpSpPr>
        <p:cNvPr id="19" name="Shape 19"/>
        <p:cNvGrpSpPr/>
        <p:nvPr/>
      </p:nvGrpSpPr>
      <p:grpSpPr>
        <a:xfrm>
          <a:off x="0" y="0"/>
          <a:ext cx="0" cy="0"/>
          <a:chOff x="0" y="0"/>
          <a:chExt cx="0" cy="0"/>
        </a:xfrm>
      </p:grpSpPr>
      <p:cxnSp>
        <p:nvCxnSpPr>
          <p:cNvPr id="20" name="Shape 20"/>
          <p:cNvCxnSpPr/>
          <p:nvPr/>
        </p:nvCxnSpPr>
        <p:spPr>
          <a:xfrm>
            <a:off x="566933" y="554200"/>
            <a:ext cx="11062500" cy="0"/>
          </a:xfrm>
          <a:prstGeom prst="straightConnector1">
            <a:avLst/>
          </a:prstGeom>
          <a:noFill/>
          <a:ln cap="flat" cmpd="sng" w="76200">
            <a:solidFill>
              <a:srgbClr val="53AF2B"/>
            </a:solidFill>
            <a:prstDash val="solid"/>
            <a:round/>
            <a:headEnd len="med" w="med" type="none"/>
            <a:tailEnd len="med" w="med" type="none"/>
          </a:ln>
        </p:spPr>
      </p:cxnSp>
      <p:cxnSp>
        <p:nvCxnSpPr>
          <p:cNvPr id="21" name="Shape 21"/>
          <p:cNvCxnSpPr/>
          <p:nvPr/>
        </p:nvCxnSpPr>
        <p:spPr>
          <a:xfrm>
            <a:off x="566933" y="6320000"/>
            <a:ext cx="11062500" cy="0"/>
          </a:xfrm>
          <a:prstGeom prst="straightConnector1">
            <a:avLst/>
          </a:prstGeom>
          <a:noFill/>
          <a:ln cap="flat" cmpd="sng" w="38100">
            <a:solidFill>
              <a:srgbClr val="53AF2B"/>
            </a:solidFill>
            <a:prstDash val="solid"/>
            <a:round/>
            <a:headEnd len="med" w="med" type="none"/>
            <a:tailEnd len="med" w="med" type="none"/>
          </a:ln>
        </p:spPr>
      </p:cxnSp>
      <p:sp>
        <p:nvSpPr>
          <p:cNvPr id="22" name="Shape 22"/>
          <p:cNvSpPr txBox="1"/>
          <p:nvPr>
            <p:ph type="title"/>
          </p:nvPr>
        </p:nvSpPr>
        <p:spPr>
          <a:xfrm>
            <a:off x="541900" y="2409100"/>
            <a:ext cx="11062500" cy="2055900"/>
          </a:xfrm>
          <a:prstGeom prst="rect">
            <a:avLst/>
          </a:prstGeom>
        </p:spPr>
        <p:txBody>
          <a:bodyPr anchorCtr="0" anchor="ctr" bIns="121900" lIns="121900" rIns="121900" tIns="121900"/>
          <a:lstStyle>
            <a:lvl1pPr lvl="0" rtl="0" algn="ctr">
              <a:spcBef>
                <a:spcPts val="0"/>
              </a:spcBef>
              <a:buClr>
                <a:srgbClr val="5B0F00"/>
              </a:buClr>
              <a:buSzPct val="100000"/>
              <a:defRPr sz="6400">
                <a:solidFill>
                  <a:srgbClr val="5B0F00"/>
                </a:solidFill>
              </a:defRPr>
            </a:lvl1pPr>
            <a:lvl2pPr lvl="1" rtl="0" algn="ctr">
              <a:spcBef>
                <a:spcPts val="0"/>
              </a:spcBef>
              <a:buClr>
                <a:schemeClr val="lt1"/>
              </a:buClr>
              <a:buSzPct val="100000"/>
              <a:defRPr sz="6400">
                <a:solidFill>
                  <a:schemeClr val="lt1"/>
                </a:solidFill>
              </a:defRPr>
            </a:lvl2pPr>
            <a:lvl3pPr lvl="2" rtl="0" algn="ctr">
              <a:spcBef>
                <a:spcPts val="0"/>
              </a:spcBef>
              <a:buClr>
                <a:schemeClr val="lt1"/>
              </a:buClr>
              <a:buSzPct val="100000"/>
              <a:defRPr sz="6400">
                <a:solidFill>
                  <a:schemeClr val="lt1"/>
                </a:solidFill>
              </a:defRPr>
            </a:lvl3pPr>
            <a:lvl4pPr lvl="3" rtl="0" algn="ctr">
              <a:spcBef>
                <a:spcPts val="0"/>
              </a:spcBef>
              <a:buClr>
                <a:schemeClr val="lt1"/>
              </a:buClr>
              <a:buSzPct val="100000"/>
              <a:defRPr sz="6400">
                <a:solidFill>
                  <a:schemeClr val="lt1"/>
                </a:solidFill>
              </a:defRPr>
            </a:lvl4pPr>
            <a:lvl5pPr lvl="4" rtl="0" algn="ctr">
              <a:spcBef>
                <a:spcPts val="0"/>
              </a:spcBef>
              <a:buClr>
                <a:schemeClr val="lt1"/>
              </a:buClr>
              <a:buSzPct val="100000"/>
              <a:defRPr sz="6400">
                <a:solidFill>
                  <a:schemeClr val="lt1"/>
                </a:solidFill>
              </a:defRPr>
            </a:lvl5pPr>
            <a:lvl6pPr lvl="5" rtl="0" algn="ctr">
              <a:spcBef>
                <a:spcPts val="0"/>
              </a:spcBef>
              <a:buClr>
                <a:schemeClr val="lt1"/>
              </a:buClr>
              <a:buSzPct val="100000"/>
              <a:defRPr sz="6400">
                <a:solidFill>
                  <a:schemeClr val="lt1"/>
                </a:solidFill>
              </a:defRPr>
            </a:lvl6pPr>
            <a:lvl7pPr lvl="6" rtl="0" algn="ctr">
              <a:spcBef>
                <a:spcPts val="0"/>
              </a:spcBef>
              <a:buClr>
                <a:schemeClr val="lt1"/>
              </a:buClr>
              <a:buSzPct val="100000"/>
              <a:defRPr sz="6400">
                <a:solidFill>
                  <a:schemeClr val="lt1"/>
                </a:solidFill>
              </a:defRPr>
            </a:lvl7pPr>
            <a:lvl8pPr lvl="7" rtl="0" algn="ctr">
              <a:spcBef>
                <a:spcPts val="0"/>
              </a:spcBef>
              <a:buClr>
                <a:schemeClr val="lt1"/>
              </a:buClr>
              <a:buSzPct val="100000"/>
              <a:defRPr sz="6400">
                <a:solidFill>
                  <a:schemeClr val="lt1"/>
                </a:solidFill>
              </a:defRPr>
            </a:lvl8pPr>
            <a:lvl9pPr lvl="8" rtl="0" algn="ctr">
              <a:spcBef>
                <a:spcPts val="0"/>
              </a:spcBef>
              <a:buClr>
                <a:schemeClr val="lt1"/>
              </a:buClr>
              <a:buSzPct val="100000"/>
              <a:defRPr sz="6400">
                <a:solidFill>
                  <a:schemeClr val="lt1"/>
                </a:solidFill>
              </a:defRPr>
            </a:lvl9pPr>
          </a:lstStyle>
          <a:p/>
        </p:txBody>
      </p:sp>
      <p:sp>
        <p:nvSpPr>
          <p:cNvPr id="23" name="Shape 23"/>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rtl="0">
              <a:spcBef>
                <a:spcPts val="0"/>
              </a:spcBef>
              <a:buNone/>
            </a:pPr>
            <a:fld id="{00000000-1234-1234-1234-123412341234}" type="slidenum">
              <a:rPr lang="en-US">
                <a:solidFill>
                  <a:srgbClr val="5B0F00"/>
                </a:solidFill>
              </a:rPr>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lt2"/>
        </a:solidFill>
      </p:bgPr>
    </p:bg>
    <p:spTree>
      <p:nvGrpSpPr>
        <p:cNvPr id="113" name="Shape 113"/>
        <p:cNvGrpSpPr/>
        <p:nvPr/>
      </p:nvGrpSpPr>
      <p:grpSpPr>
        <a:xfrm>
          <a:off x="0" y="0"/>
          <a:ext cx="0" cy="0"/>
          <a:chOff x="0" y="0"/>
          <a:chExt cx="0" cy="0"/>
        </a:xfrm>
      </p:grpSpPr>
      <p:sp>
        <p:nvSpPr>
          <p:cNvPr id="114" name="Shape 114"/>
          <p:cNvSpPr txBox="1"/>
          <p:nvPr>
            <p:ph type="title"/>
          </p:nvPr>
        </p:nvSpPr>
        <p:spPr>
          <a:xfrm>
            <a:off x="377470" y="949520"/>
            <a:ext cx="8325600" cy="5114100"/>
          </a:xfrm>
          <a:prstGeom prst="rect">
            <a:avLst/>
          </a:prstGeom>
        </p:spPr>
        <p:txBody>
          <a:bodyPr anchorCtr="0" anchor="ctr" bIns="121900" lIns="121900" rIns="121900" tIns="121900"/>
          <a:lstStyle>
            <a:lvl1pPr lvl="0" rtl="0">
              <a:spcBef>
                <a:spcPts val="0"/>
              </a:spcBef>
              <a:buClr>
                <a:srgbClr val="5B0F00"/>
              </a:buClr>
              <a:buSzPct val="100000"/>
              <a:defRPr sz="6400">
                <a:solidFill>
                  <a:srgbClr val="5B0F00"/>
                </a:solidFill>
              </a:defRPr>
            </a:lvl1pPr>
            <a:lvl2pPr lvl="1" rtl="0">
              <a:spcBef>
                <a:spcPts val="0"/>
              </a:spcBef>
              <a:buClr>
                <a:schemeClr val="lt1"/>
              </a:buClr>
              <a:buSzPct val="100000"/>
              <a:defRPr sz="6400">
                <a:solidFill>
                  <a:schemeClr val="lt1"/>
                </a:solidFill>
              </a:defRPr>
            </a:lvl2pPr>
            <a:lvl3pPr lvl="2" rtl="0">
              <a:spcBef>
                <a:spcPts val="0"/>
              </a:spcBef>
              <a:buClr>
                <a:schemeClr val="lt1"/>
              </a:buClr>
              <a:buSzPct val="100000"/>
              <a:defRPr sz="6400">
                <a:solidFill>
                  <a:schemeClr val="lt1"/>
                </a:solidFill>
              </a:defRPr>
            </a:lvl3pPr>
            <a:lvl4pPr lvl="3" rtl="0">
              <a:spcBef>
                <a:spcPts val="0"/>
              </a:spcBef>
              <a:buClr>
                <a:schemeClr val="lt1"/>
              </a:buClr>
              <a:buSzPct val="100000"/>
              <a:defRPr sz="6400">
                <a:solidFill>
                  <a:schemeClr val="lt1"/>
                </a:solidFill>
              </a:defRPr>
            </a:lvl4pPr>
            <a:lvl5pPr lvl="4" rtl="0">
              <a:spcBef>
                <a:spcPts val="0"/>
              </a:spcBef>
              <a:buClr>
                <a:schemeClr val="lt1"/>
              </a:buClr>
              <a:buSzPct val="100000"/>
              <a:defRPr sz="6400">
                <a:solidFill>
                  <a:schemeClr val="lt1"/>
                </a:solidFill>
              </a:defRPr>
            </a:lvl5pPr>
            <a:lvl6pPr lvl="5" rtl="0">
              <a:spcBef>
                <a:spcPts val="0"/>
              </a:spcBef>
              <a:buClr>
                <a:schemeClr val="lt1"/>
              </a:buClr>
              <a:buSzPct val="100000"/>
              <a:defRPr sz="6400">
                <a:solidFill>
                  <a:schemeClr val="lt1"/>
                </a:solidFill>
              </a:defRPr>
            </a:lvl6pPr>
            <a:lvl7pPr lvl="6" rtl="0">
              <a:spcBef>
                <a:spcPts val="0"/>
              </a:spcBef>
              <a:buClr>
                <a:schemeClr val="lt1"/>
              </a:buClr>
              <a:buSzPct val="100000"/>
              <a:defRPr sz="6400">
                <a:solidFill>
                  <a:schemeClr val="lt1"/>
                </a:solidFill>
              </a:defRPr>
            </a:lvl7pPr>
            <a:lvl8pPr lvl="7" rtl="0">
              <a:spcBef>
                <a:spcPts val="0"/>
              </a:spcBef>
              <a:buClr>
                <a:schemeClr val="lt1"/>
              </a:buClr>
              <a:buSzPct val="100000"/>
              <a:defRPr sz="6400">
                <a:solidFill>
                  <a:schemeClr val="lt1"/>
                </a:solidFill>
              </a:defRPr>
            </a:lvl8pPr>
            <a:lvl9pPr lvl="8" rtl="0">
              <a:spcBef>
                <a:spcPts val="0"/>
              </a:spcBef>
              <a:buClr>
                <a:schemeClr val="lt1"/>
              </a:buClr>
              <a:buSzPct val="100000"/>
              <a:defRPr sz="6400">
                <a:solidFill>
                  <a:schemeClr val="lt1"/>
                </a:solidFill>
              </a:defRPr>
            </a:lvl9pPr>
          </a:lstStyle>
          <a:p/>
        </p:txBody>
      </p:sp>
      <p:sp>
        <p:nvSpPr>
          <p:cNvPr id="115" name="Shape 115"/>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rtl="0">
              <a:spcBef>
                <a:spcPts val="0"/>
              </a:spcBef>
              <a:buNone/>
            </a:pPr>
            <a:fld id="{00000000-1234-1234-1234-123412341234}" type="slidenum">
              <a:rPr lang="en-US">
                <a:solidFill>
                  <a:schemeClr val="lt1"/>
                </a:solidFill>
              </a:rPr>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116" name="Shape 116"/>
        <p:cNvGrpSpPr/>
        <p:nvPr/>
      </p:nvGrpSpPr>
      <p:grpSpPr>
        <a:xfrm>
          <a:off x="0" y="0"/>
          <a:ext cx="0" cy="0"/>
          <a:chOff x="0" y="0"/>
          <a:chExt cx="0" cy="0"/>
        </a:xfrm>
      </p:grpSpPr>
      <p:sp>
        <p:nvSpPr>
          <p:cNvPr id="117" name="Shape 117"/>
          <p:cNvSpPr/>
          <p:nvPr/>
        </p:nvSpPr>
        <p:spPr>
          <a:xfrm>
            <a:off x="6096000" y="166"/>
            <a:ext cx="6096000" cy="6858000"/>
          </a:xfrm>
          <a:prstGeom prst="rect">
            <a:avLst/>
          </a:prstGeom>
          <a:solidFill>
            <a:srgbClr val="53AF2B"/>
          </a:solidFill>
          <a:ln>
            <a:noFill/>
          </a:ln>
        </p:spPr>
        <p:txBody>
          <a:bodyPr anchorCtr="0" anchor="ctr" bIns="121900" lIns="121900" rIns="121900" tIns="121900">
            <a:noAutofit/>
          </a:bodyPr>
          <a:lstStyle/>
          <a:p>
            <a:pPr lvl="0">
              <a:spcBef>
                <a:spcPts val="0"/>
              </a:spcBef>
              <a:buNone/>
            </a:pPr>
            <a:r>
              <a:t/>
            </a:r>
            <a:endParaRPr>
              <a:solidFill>
                <a:srgbClr val="5B0F00"/>
              </a:solidFill>
            </a:endParaRPr>
          </a:p>
        </p:txBody>
      </p:sp>
      <p:sp>
        <p:nvSpPr>
          <p:cNvPr id="118" name="Shape 118"/>
          <p:cNvSpPr txBox="1"/>
          <p:nvPr>
            <p:ph type="title"/>
          </p:nvPr>
        </p:nvSpPr>
        <p:spPr>
          <a:xfrm>
            <a:off x="354000" y="1863133"/>
            <a:ext cx="5393700" cy="1757700"/>
          </a:xfrm>
          <a:prstGeom prst="rect">
            <a:avLst/>
          </a:prstGeom>
        </p:spPr>
        <p:txBody>
          <a:bodyPr anchorCtr="0" anchor="b" bIns="121900" lIns="121900" rIns="121900" tIns="121900"/>
          <a:lstStyle>
            <a:lvl1pPr lvl="0" rtl="0" algn="ctr">
              <a:spcBef>
                <a:spcPts val="0"/>
              </a:spcBef>
              <a:buClr>
                <a:srgbClr val="5B0F00"/>
              </a:buClr>
              <a:buSzPct val="100000"/>
              <a:defRPr sz="4800">
                <a:solidFill>
                  <a:srgbClr val="5B0F00"/>
                </a:solidFill>
              </a:defRPr>
            </a:lvl1pPr>
            <a:lvl2pPr lvl="1" rtl="0" algn="ctr">
              <a:spcBef>
                <a:spcPts val="0"/>
              </a:spcBef>
              <a:buClr>
                <a:schemeClr val="dk1"/>
              </a:buClr>
              <a:buSzPct val="100000"/>
              <a:defRPr sz="4800">
                <a:solidFill>
                  <a:schemeClr val="dk1"/>
                </a:solidFill>
              </a:defRPr>
            </a:lvl2pPr>
            <a:lvl3pPr lvl="2" rtl="0" algn="ctr">
              <a:spcBef>
                <a:spcPts val="0"/>
              </a:spcBef>
              <a:buClr>
                <a:schemeClr val="dk1"/>
              </a:buClr>
              <a:buSzPct val="100000"/>
              <a:defRPr sz="4800">
                <a:solidFill>
                  <a:schemeClr val="dk1"/>
                </a:solidFill>
              </a:defRPr>
            </a:lvl3pPr>
            <a:lvl4pPr lvl="3" rtl="0" algn="ctr">
              <a:spcBef>
                <a:spcPts val="0"/>
              </a:spcBef>
              <a:buClr>
                <a:schemeClr val="dk1"/>
              </a:buClr>
              <a:buSzPct val="100000"/>
              <a:defRPr sz="4800">
                <a:solidFill>
                  <a:schemeClr val="dk1"/>
                </a:solidFill>
              </a:defRPr>
            </a:lvl4pPr>
            <a:lvl5pPr lvl="4" rtl="0" algn="ctr">
              <a:spcBef>
                <a:spcPts val="0"/>
              </a:spcBef>
              <a:buClr>
                <a:schemeClr val="dk1"/>
              </a:buClr>
              <a:buSzPct val="100000"/>
              <a:defRPr sz="4800">
                <a:solidFill>
                  <a:schemeClr val="dk1"/>
                </a:solidFill>
              </a:defRPr>
            </a:lvl5pPr>
            <a:lvl6pPr lvl="5" rtl="0" algn="ctr">
              <a:spcBef>
                <a:spcPts val="0"/>
              </a:spcBef>
              <a:buClr>
                <a:schemeClr val="dk1"/>
              </a:buClr>
              <a:buSzPct val="100000"/>
              <a:defRPr sz="4800">
                <a:solidFill>
                  <a:schemeClr val="dk1"/>
                </a:solidFill>
              </a:defRPr>
            </a:lvl6pPr>
            <a:lvl7pPr lvl="6" rtl="0" algn="ctr">
              <a:spcBef>
                <a:spcPts val="0"/>
              </a:spcBef>
              <a:buClr>
                <a:schemeClr val="dk1"/>
              </a:buClr>
              <a:buSzPct val="100000"/>
              <a:defRPr sz="4800">
                <a:solidFill>
                  <a:schemeClr val="dk1"/>
                </a:solidFill>
              </a:defRPr>
            </a:lvl7pPr>
            <a:lvl8pPr lvl="7" rtl="0" algn="ctr">
              <a:spcBef>
                <a:spcPts val="0"/>
              </a:spcBef>
              <a:buClr>
                <a:schemeClr val="dk1"/>
              </a:buClr>
              <a:buSzPct val="100000"/>
              <a:defRPr sz="4800">
                <a:solidFill>
                  <a:schemeClr val="dk1"/>
                </a:solidFill>
              </a:defRPr>
            </a:lvl8pPr>
            <a:lvl9pPr lvl="8" rtl="0" algn="ctr">
              <a:spcBef>
                <a:spcPts val="0"/>
              </a:spcBef>
              <a:buClr>
                <a:schemeClr val="dk1"/>
              </a:buClr>
              <a:buSzPct val="100000"/>
              <a:defRPr sz="4800">
                <a:solidFill>
                  <a:schemeClr val="dk1"/>
                </a:solidFill>
              </a:defRPr>
            </a:lvl9pPr>
          </a:lstStyle>
          <a:p/>
        </p:txBody>
      </p:sp>
      <p:sp>
        <p:nvSpPr>
          <p:cNvPr id="119" name="Shape 119"/>
          <p:cNvSpPr txBox="1"/>
          <p:nvPr>
            <p:ph idx="1" type="subTitle"/>
          </p:nvPr>
        </p:nvSpPr>
        <p:spPr>
          <a:xfrm>
            <a:off x="354000" y="3647160"/>
            <a:ext cx="5393700" cy="1794000"/>
          </a:xfrm>
          <a:prstGeom prst="rect">
            <a:avLst/>
          </a:prstGeom>
        </p:spPr>
        <p:txBody>
          <a:bodyPr anchorCtr="0" anchor="t" bIns="121900" lIns="121900" rIns="121900" tIns="121900"/>
          <a:lstStyle>
            <a:lvl1pPr lvl="0" rtl="0" algn="ctr">
              <a:lnSpc>
                <a:spcPct val="100000"/>
              </a:lnSpc>
              <a:spcBef>
                <a:spcPts val="0"/>
              </a:spcBef>
              <a:spcAft>
                <a:spcPts val="0"/>
              </a:spcAft>
              <a:buSzPct val="100000"/>
              <a:buNone/>
              <a:defRPr sz="2800"/>
            </a:lvl1pPr>
            <a:lvl2pPr lvl="1" rtl="0" algn="ctr">
              <a:lnSpc>
                <a:spcPct val="100000"/>
              </a:lnSpc>
              <a:spcBef>
                <a:spcPts val="0"/>
              </a:spcBef>
              <a:spcAft>
                <a:spcPts val="0"/>
              </a:spcAft>
              <a:buSzPct val="100000"/>
              <a:buNone/>
              <a:defRPr sz="2800"/>
            </a:lvl2pPr>
            <a:lvl3pPr lvl="2" rtl="0" algn="ctr">
              <a:lnSpc>
                <a:spcPct val="100000"/>
              </a:lnSpc>
              <a:spcBef>
                <a:spcPts val="0"/>
              </a:spcBef>
              <a:spcAft>
                <a:spcPts val="0"/>
              </a:spcAft>
              <a:buSzPct val="100000"/>
              <a:buNone/>
              <a:defRPr sz="2800"/>
            </a:lvl3pPr>
            <a:lvl4pPr lvl="3" rtl="0" algn="ctr">
              <a:lnSpc>
                <a:spcPct val="100000"/>
              </a:lnSpc>
              <a:spcBef>
                <a:spcPts val="0"/>
              </a:spcBef>
              <a:spcAft>
                <a:spcPts val="0"/>
              </a:spcAft>
              <a:buSzPct val="100000"/>
              <a:buNone/>
              <a:defRPr sz="2800"/>
            </a:lvl4pPr>
            <a:lvl5pPr lvl="4" rtl="0" algn="ctr">
              <a:lnSpc>
                <a:spcPct val="100000"/>
              </a:lnSpc>
              <a:spcBef>
                <a:spcPts val="0"/>
              </a:spcBef>
              <a:spcAft>
                <a:spcPts val="0"/>
              </a:spcAft>
              <a:buSzPct val="100000"/>
              <a:buNone/>
              <a:defRPr sz="2800"/>
            </a:lvl5pPr>
            <a:lvl6pPr lvl="5" rtl="0" algn="ctr">
              <a:lnSpc>
                <a:spcPct val="100000"/>
              </a:lnSpc>
              <a:spcBef>
                <a:spcPts val="0"/>
              </a:spcBef>
              <a:spcAft>
                <a:spcPts val="0"/>
              </a:spcAft>
              <a:buSzPct val="100000"/>
              <a:buNone/>
              <a:defRPr sz="2800"/>
            </a:lvl6pPr>
            <a:lvl7pPr lvl="6" rtl="0" algn="ctr">
              <a:lnSpc>
                <a:spcPct val="100000"/>
              </a:lnSpc>
              <a:spcBef>
                <a:spcPts val="0"/>
              </a:spcBef>
              <a:spcAft>
                <a:spcPts val="0"/>
              </a:spcAft>
              <a:buSzPct val="100000"/>
              <a:buNone/>
              <a:defRPr sz="2800"/>
            </a:lvl7pPr>
            <a:lvl8pPr lvl="7" rtl="0" algn="ctr">
              <a:lnSpc>
                <a:spcPct val="100000"/>
              </a:lnSpc>
              <a:spcBef>
                <a:spcPts val="0"/>
              </a:spcBef>
              <a:spcAft>
                <a:spcPts val="0"/>
              </a:spcAft>
              <a:buSzPct val="100000"/>
              <a:buNone/>
              <a:defRPr sz="2800"/>
            </a:lvl8pPr>
            <a:lvl9pPr lvl="8" rtl="0" algn="ctr">
              <a:lnSpc>
                <a:spcPct val="100000"/>
              </a:lnSpc>
              <a:spcBef>
                <a:spcPts val="0"/>
              </a:spcBef>
              <a:spcAft>
                <a:spcPts val="0"/>
              </a:spcAft>
              <a:buSzPct val="100000"/>
              <a:buNone/>
              <a:defRPr sz="2800"/>
            </a:lvl9pPr>
          </a:lstStyle>
          <a:p/>
        </p:txBody>
      </p:sp>
      <p:sp>
        <p:nvSpPr>
          <p:cNvPr id="120" name="Shape 120"/>
          <p:cNvSpPr txBox="1"/>
          <p:nvPr>
            <p:ph idx="2" type="body"/>
          </p:nvPr>
        </p:nvSpPr>
        <p:spPr>
          <a:xfrm>
            <a:off x="6586000" y="965600"/>
            <a:ext cx="5115900" cy="4926900"/>
          </a:xfrm>
          <a:prstGeom prst="rect">
            <a:avLst/>
          </a:prstGeom>
        </p:spPr>
        <p:txBody>
          <a:bodyPr anchorCtr="0" anchor="ctr" bIns="121900" lIns="121900" rIns="121900" tIns="12190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21" name="Shape 121"/>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rtl="0">
              <a:spcBef>
                <a:spcPts val="0"/>
              </a:spcBef>
              <a:buNone/>
            </a:pPr>
            <a:fld id="{00000000-1234-1234-1234-123412341234}" type="slidenum">
              <a:rPr lang="en-US">
                <a:solidFill>
                  <a:schemeClr val="lt1"/>
                </a:solidFill>
              </a:rPr>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bg>
      <p:bgPr>
        <a:solidFill>
          <a:srgbClr val="EFEFEF"/>
        </a:solidFill>
      </p:bgPr>
    </p:bg>
    <p:spTree>
      <p:nvGrpSpPr>
        <p:cNvPr id="122" name="Shape 122"/>
        <p:cNvGrpSpPr/>
        <p:nvPr/>
      </p:nvGrpSpPr>
      <p:grpSpPr>
        <a:xfrm>
          <a:off x="0" y="0"/>
          <a:ext cx="0" cy="0"/>
          <a:chOff x="0" y="0"/>
          <a:chExt cx="0" cy="0"/>
        </a:xfrm>
      </p:grpSpPr>
      <p:cxnSp>
        <p:nvCxnSpPr>
          <p:cNvPr id="123" name="Shape 123"/>
          <p:cNvCxnSpPr/>
          <p:nvPr/>
        </p:nvCxnSpPr>
        <p:spPr>
          <a:xfrm>
            <a:off x="566933" y="6320000"/>
            <a:ext cx="11062500" cy="0"/>
          </a:xfrm>
          <a:prstGeom prst="straightConnector1">
            <a:avLst/>
          </a:prstGeom>
          <a:noFill/>
          <a:ln cap="flat" cmpd="sng" w="38100">
            <a:solidFill>
              <a:srgbClr val="53AF2B"/>
            </a:solidFill>
            <a:prstDash val="solid"/>
            <a:round/>
            <a:headEnd len="med" w="med" type="none"/>
            <a:tailEnd len="med" w="med" type="none"/>
          </a:ln>
        </p:spPr>
      </p:cxnSp>
      <p:sp>
        <p:nvSpPr>
          <p:cNvPr id="124" name="Shape 124"/>
          <p:cNvSpPr txBox="1"/>
          <p:nvPr>
            <p:ph idx="1" type="body"/>
          </p:nvPr>
        </p:nvSpPr>
        <p:spPr>
          <a:xfrm>
            <a:off x="437356" y="5634700"/>
            <a:ext cx="11184900" cy="524700"/>
          </a:xfrm>
          <a:prstGeom prst="rect">
            <a:avLst/>
          </a:prstGeom>
        </p:spPr>
        <p:txBody>
          <a:bodyPr anchorCtr="0" anchor="ctr" bIns="121900" lIns="121900" rIns="121900" tIns="121900"/>
          <a:lstStyle>
            <a:lvl1pPr lvl="0" rtl="0">
              <a:lnSpc>
                <a:spcPct val="100000"/>
              </a:lnSpc>
              <a:spcBef>
                <a:spcPts val="0"/>
              </a:spcBef>
              <a:spcAft>
                <a:spcPts val="0"/>
              </a:spcAft>
              <a:buClr>
                <a:srgbClr val="5B0F00"/>
              </a:buClr>
              <a:buNone/>
              <a:defRPr>
                <a:solidFill>
                  <a:srgbClr val="5B0F00"/>
                </a:solidFill>
              </a:defRPr>
            </a:lvl1pPr>
          </a:lstStyle>
          <a:p/>
        </p:txBody>
      </p:sp>
      <p:sp>
        <p:nvSpPr>
          <p:cNvPr id="125" name="Shape 125"/>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rtl="0">
              <a:spcBef>
                <a:spcPts val="0"/>
              </a:spcBef>
              <a:buNone/>
            </a:pPr>
            <a:fld id="{00000000-1234-1234-1234-123412341234}" type="slidenum">
              <a:rPr lang="en-US"/>
              <a:t>‹#›</a:t>
            </a:fl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bg>
      <p:bgPr>
        <a:solidFill>
          <a:srgbClr val="EFEFEF"/>
        </a:solidFill>
      </p:bgPr>
    </p:bg>
    <p:spTree>
      <p:nvGrpSpPr>
        <p:cNvPr id="126" name="Shape 126"/>
        <p:cNvGrpSpPr/>
        <p:nvPr/>
      </p:nvGrpSpPr>
      <p:grpSpPr>
        <a:xfrm>
          <a:off x="0" y="0"/>
          <a:ext cx="0" cy="0"/>
          <a:chOff x="0" y="0"/>
          <a:chExt cx="0" cy="0"/>
        </a:xfrm>
      </p:grpSpPr>
      <p:cxnSp>
        <p:nvCxnSpPr>
          <p:cNvPr id="127" name="Shape 127"/>
          <p:cNvCxnSpPr/>
          <p:nvPr/>
        </p:nvCxnSpPr>
        <p:spPr>
          <a:xfrm>
            <a:off x="566933" y="6320000"/>
            <a:ext cx="11062500" cy="0"/>
          </a:xfrm>
          <a:prstGeom prst="straightConnector1">
            <a:avLst/>
          </a:prstGeom>
          <a:noFill/>
          <a:ln cap="flat" cmpd="sng" w="38100">
            <a:solidFill>
              <a:srgbClr val="53AF2B"/>
            </a:solidFill>
            <a:prstDash val="solid"/>
            <a:round/>
            <a:headEnd len="med" w="med" type="none"/>
            <a:tailEnd len="med" w="med" type="none"/>
          </a:ln>
        </p:spPr>
      </p:cxnSp>
      <p:cxnSp>
        <p:nvCxnSpPr>
          <p:cNvPr id="128" name="Shape 128"/>
          <p:cNvCxnSpPr/>
          <p:nvPr/>
        </p:nvCxnSpPr>
        <p:spPr>
          <a:xfrm>
            <a:off x="566933" y="554200"/>
            <a:ext cx="11062500" cy="0"/>
          </a:xfrm>
          <a:prstGeom prst="straightConnector1">
            <a:avLst/>
          </a:prstGeom>
          <a:noFill/>
          <a:ln cap="flat" cmpd="sng" w="76200">
            <a:solidFill>
              <a:srgbClr val="53AF2B"/>
            </a:solidFill>
            <a:prstDash val="solid"/>
            <a:round/>
            <a:headEnd len="med" w="med" type="none"/>
            <a:tailEnd len="med" w="med" type="none"/>
          </a:ln>
        </p:spPr>
      </p:cxnSp>
      <p:sp>
        <p:nvSpPr>
          <p:cNvPr id="129" name="Shape 129"/>
          <p:cNvSpPr txBox="1"/>
          <p:nvPr>
            <p:ph type="title"/>
          </p:nvPr>
        </p:nvSpPr>
        <p:spPr>
          <a:xfrm>
            <a:off x="1138600" y="1739800"/>
            <a:ext cx="9914700" cy="2051100"/>
          </a:xfrm>
          <a:prstGeom prst="rect">
            <a:avLst/>
          </a:prstGeom>
        </p:spPr>
        <p:txBody>
          <a:bodyPr anchorCtr="0" anchor="ctr" bIns="121900" lIns="121900" rIns="121900" tIns="121900"/>
          <a:lstStyle>
            <a:lvl1pPr lvl="0" rtl="0" algn="ctr">
              <a:spcBef>
                <a:spcPts val="0"/>
              </a:spcBef>
              <a:buClr>
                <a:srgbClr val="5B0F00"/>
              </a:buClr>
              <a:buSzPct val="100000"/>
              <a:buFont typeface="Lato"/>
              <a:defRPr sz="12800">
                <a:solidFill>
                  <a:srgbClr val="5B0F00"/>
                </a:solidFill>
                <a:latin typeface="Lato"/>
                <a:ea typeface="Lato"/>
                <a:cs typeface="Lato"/>
                <a:sym typeface="Lato"/>
              </a:defRPr>
            </a:lvl1pPr>
            <a:lvl2pPr lvl="1" rtl="0" algn="ctr">
              <a:spcBef>
                <a:spcPts val="0"/>
              </a:spcBef>
              <a:buClr>
                <a:schemeClr val="dk1"/>
              </a:buClr>
              <a:buSzPct val="100000"/>
              <a:buFont typeface="Lato"/>
              <a:defRPr sz="12800">
                <a:solidFill>
                  <a:schemeClr val="dk1"/>
                </a:solidFill>
                <a:latin typeface="Lato"/>
                <a:ea typeface="Lato"/>
                <a:cs typeface="Lato"/>
                <a:sym typeface="Lato"/>
              </a:defRPr>
            </a:lvl2pPr>
            <a:lvl3pPr lvl="2" rtl="0" algn="ctr">
              <a:spcBef>
                <a:spcPts val="0"/>
              </a:spcBef>
              <a:buClr>
                <a:schemeClr val="dk1"/>
              </a:buClr>
              <a:buSzPct val="100000"/>
              <a:buFont typeface="Lato"/>
              <a:defRPr sz="12800">
                <a:solidFill>
                  <a:schemeClr val="dk1"/>
                </a:solidFill>
                <a:latin typeface="Lato"/>
                <a:ea typeface="Lato"/>
                <a:cs typeface="Lato"/>
                <a:sym typeface="Lato"/>
              </a:defRPr>
            </a:lvl3pPr>
            <a:lvl4pPr lvl="3" rtl="0" algn="ctr">
              <a:spcBef>
                <a:spcPts val="0"/>
              </a:spcBef>
              <a:buClr>
                <a:schemeClr val="dk1"/>
              </a:buClr>
              <a:buSzPct val="100000"/>
              <a:buFont typeface="Lato"/>
              <a:defRPr sz="12800">
                <a:solidFill>
                  <a:schemeClr val="dk1"/>
                </a:solidFill>
                <a:latin typeface="Lato"/>
                <a:ea typeface="Lato"/>
                <a:cs typeface="Lato"/>
                <a:sym typeface="Lato"/>
              </a:defRPr>
            </a:lvl4pPr>
            <a:lvl5pPr lvl="4" rtl="0" algn="ctr">
              <a:spcBef>
                <a:spcPts val="0"/>
              </a:spcBef>
              <a:buClr>
                <a:schemeClr val="dk1"/>
              </a:buClr>
              <a:buSzPct val="100000"/>
              <a:buFont typeface="Lato"/>
              <a:defRPr sz="12800">
                <a:solidFill>
                  <a:schemeClr val="dk1"/>
                </a:solidFill>
                <a:latin typeface="Lato"/>
                <a:ea typeface="Lato"/>
                <a:cs typeface="Lato"/>
                <a:sym typeface="Lato"/>
              </a:defRPr>
            </a:lvl5pPr>
            <a:lvl6pPr lvl="5" rtl="0" algn="ctr">
              <a:spcBef>
                <a:spcPts val="0"/>
              </a:spcBef>
              <a:buClr>
                <a:schemeClr val="dk1"/>
              </a:buClr>
              <a:buSzPct val="100000"/>
              <a:buFont typeface="Lato"/>
              <a:defRPr sz="12800">
                <a:solidFill>
                  <a:schemeClr val="dk1"/>
                </a:solidFill>
                <a:latin typeface="Lato"/>
                <a:ea typeface="Lato"/>
                <a:cs typeface="Lato"/>
                <a:sym typeface="Lato"/>
              </a:defRPr>
            </a:lvl6pPr>
            <a:lvl7pPr lvl="6" rtl="0" algn="ctr">
              <a:spcBef>
                <a:spcPts val="0"/>
              </a:spcBef>
              <a:buClr>
                <a:schemeClr val="dk1"/>
              </a:buClr>
              <a:buSzPct val="100000"/>
              <a:buFont typeface="Lato"/>
              <a:defRPr sz="12800">
                <a:solidFill>
                  <a:schemeClr val="dk1"/>
                </a:solidFill>
                <a:latin typeface="Lato"/>
                <a:ea typeface="Lato"/>
                <a:cs typeface="Lato"/>
                <a:sym typeface="Lato"/>
              </a:defRPr>
            </a:lvl7pPr>
            <a:lvl8pPr lvl="7" rtl="0" algn="ctr">
              <a:spcBef>
                <a:spcPts val="0"/>
              </a:spcBef>
              <a:buClr>
                <a:schemeClr val="dk1"/>
              </a:buClr>
              <a:buSzPct val="100000"/>
              <a:buFont typeface="Lato"/>
              <a:defRPr sz="12800">
                <a:solidFill>
                  <a:schemeClr val="dk1"/>
                </a:solidFill>
                <a:latin typeface="Lato"/>
                <a:ea typeface="Lato"/>
                <a:cs typeface="Lato"/>
                <a:sym typeface="Lato"/>
              </a:defRPr>
            </a:lvl8pPr>
            <a:lvl9pPr lvl="8" rtl="0" algn="ctr">
              <a:spcBef>
                <a:spcPts val="0"/>
              </a:spcBef>
              <a:buClr>
                <a:schemeClr val="dk1"/>
              </a:buClr>
              <a:buSzPct val="100000"/>
              <a:buFont typeface="Lato"/>
              <a:defRPr sz="12800">
                <a:solidFill>
                  <a:schemeClr val="dk1"/>
                </a:solidFill>
                <a:latin typeface="Lato"/>
                <a:ea typeface="Lato"/>
                <a:cs typeface="Lato"/>
                <a:sym typeface="Lato"/>
              </a:defRPr>
            </a:lvl9pPr>
          </a:lstStyle>
          <a:p/>
        </p:txBody>
      </p:sp>
      <p:sp>
        <p:nvSpPr>
          <p:cNvPr id="130" name="Shape 130"/>
          <p:cNvSpPr txBox="1"/>
          <p:nvPr>
            <p:ph idx="1" type="body"/>
          </p:nvPr>
        </p:nvSpPr>
        <p:spPr>
          <a:xfrm>
            <a:off x="1138600" y="3892600"/>
            <a:ext cx="9914700" cy="1428900"/>
          </a:xfrm>
          <a:prstGeom prst="rect">
            <a:avLst/>
          </a:prstGeom>
        </p:spPr>
        <p:txBody>
          <a:bodyPr anchorCtr="0" anchor="t" bIns="121900" lIns="121900" rIns="121900" tIns="121900"/>
          <a:lstStyle>
            <a:lvl1pPr lvl="0" rtl="0" algn="ctr">
              <a:spcBef>
                <a:spcPts val="0"/>
              </a:spcBef>
              <a:defRPr/>
            </a:lvl1pPr>
            <a:lvl2pPr lvl="1" rtl="0" algn="ctr">
              <a:spcBef>
                <a:spcPts val="0"/>
              </a:spcBef>
              <a:defRPr/>
            </a:lvl2pPr>
            <a:lvl3pPr lvl="2" rtl="0" algn="ctr">
              <a:spcBef>
                <a:spcPts val="0"/>
              </a:spcBef>
              <a:defRPr/>
            </a:lvl3pPr>
            <a:lvl4pPr lvl="3" rtl="0" algn="ctr">
              <a:spcBef>
                <a:spcPts val="0"/>
              </a:spcBef>
              <a:defRPr/>
            </a:lvl4pPr>
            <a:lvl5pPr lvl="4" rtl="0" algn="ctr">
              <a:spcBef>
                <a:spcPts val="0"/>
              </a:spcBef>
              <a:defRPr/>
            </a:lvl5pPr>
            <a:lvl6pPr lvl="5" rtl="0" algn="ctr">
              <a:spcBef>
                <a:spcPts val="0"/>
              </a:spcBef>
              <a:defRPr/>
            </a:lvl6pPr>
            <a:lvl7pPr lvl="6" rtl="0" algn="ctr">
              <a:spcBef>
                <a:spcPts val="0"/>
              </a:spcBef>
              <a:defRPr/>
            </a:lvl7pPr>
            <a:lvl8pPr lvl="7" rtl="0" algn="ctr">
              <a:spcBef>
                <a:spcPts val="0"/>
              </a:spcBef>
              <a:defRPr/>
            </a:lvl8pPr>
            <a:lvl9pPr lvl="8" rtl="0" algn="ctr">
              <a:spcBef>
                <a:spcPts val="0"/>
              </a:spcBef>
              <a:defRPr/>
            </a:lvl9pPr>
          </a:lstStyle>
          <a:p/>
        </p:txBody>
      </p:sp>
      <p:sp>
        <p:nvSpPr>
          <p:cNvPr id="131" name="Shape 131"/>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rtl="0">
              <a:spcBef>
                <a:spcPts val="0"/>
              </a:spcBef>
              <a:buNone/>
            </a:pPr>
            <a:fld id="{00000000-1234-1234-1234-123412341234}" type="slidenum">
              <a:rPr lang="en-US"/>
              <a:t>‹#›</a:t>
            </a:fld>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bg>
      <p:bgPr>
        <a:solidFill>
          <a:srgbClr val="EFEFEF"/>
        </a:solidFill>
      </p:bgPr>
    </p:bg>
    <p:spTree>
      <p:nvGrpSpPr>
        <p:cNvPr id="132" name="Shape 132"/>
        <p:cNvGrpSpPr/>
        <p:nvPr/>
      </p:nvGrpSpPr>
      <p:grpSpPr>
        <a:xfrm>
          <a:off x="0" y="0"/>
          <a:ext cx="0" cy="0"/>
          <a:chOff x="0" y="0"/>
          <a:chExt cx="0" cy="0"/>
        </a:xfrm>
      </p:grpSpPr>
      <p:sp>
        <p:nvSpPr>
          <p:cNvPr id="133" name="Shape 133"/>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rtl="0">
              <a:spcBef>
                <a:spcPts val="0"/>
              </a:spcBef>
              <a:buNone/>
            </a:pPr>
            <a:fld id="{00000000-1234-1234-1234-123412341234}" type="slidenum">
              <a:rPr lang="en-US"/>
              <a:t>‹#›</a:t>
            </a:fld>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bg>
      <p:bgPr>
        <a:solidFill>
          <a:srgbClr val="EFEFEF"/>
        </a:solidFill>
      </p:bgPr>
    </p:bg>
    <p:spTree>
      <p:nvGrpSpPr>
        <p:cNvPr id="134" name="Shape 134"/>
        <p:cNvGrpSpPr/>
        <p:nvPr/>
      </p:nvGrpSpPr>
      <p:grpSpPr>
        <a:xfrm>
          <a:off x="0" y="0"/>
          <a:ext cx="0" cy="0"/>
          <a:chOff x="0" y="0"/>
          <a:chExt cx="0" cy="0"/>
        </a:xfrm>
      </p:grpSpPr>
      <p:sp>
        <p:nvSpPr>
          <p:cNvPr id="135" name="Shape 135"/>
          <p:cNvSpPr txBox="1"/>
          <p:nvPr>
            <p:ph type="title"/>
          </p:nvPr>
        </p:nvSpPr>
        <p:spPr>
          <a:xfrm>
            <a:off x="646110" y="452718"/>
            <a:ext cx="9404700" cy="1400400"/>
          </a:xfrm>
          <a:prstGeom prst="rect">
            <a:avLst/>
          </a:prstGeom>
          <a:noFill/>
          <a:ln>
            <a:noFill/>
          </a:ln>
        </p:spPr>
        <p:txBody>
          <a:bodyPr anchorCtr="0" anchor="t" bIns="121900" lIns="121900" rIns="121900" tIns="121900"/>
          <a:lstStyle>
            <a:lvl1pPr indent="0" lvl="0" marL="0" marR="0" rtl="0" algn="l">
              <a:spcBef>
                <a:spcPts val="0"/>
              </a:spcBef>
              <a:buClr>
                <a:srgbClr val="5B0F00"/>
              </a:buClr>
              <a:buFont typeface="Questrial"/>
              <a:buNone/>
              <a:defRPr b="0" i="0" sz="4200" u="none" cap="none" strike="noStrike">
                <a:solidFill>
                  <a:srgbClr val="5B0F00"/>
                </a:solidFill>
                <a:latin typeface="Questrial"/>
                <a:ea typeface="Questrial"/>
                <a:cs typeface="Questrial"/>
                <a:sym typeface="Questrial"/>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136" name="Shape 136"/>
          <p:cNvSpPr txBox="1"/>
          <p:nvPr>
            <p:ph idx="1" type="body"/>
          </p:nvPr>
        </p:nvSpPr>
        <p:spPr>
          <a:xfrm>
            <a:off x="1103312" y="2052917"/>
            <a:ext cx="8946600" cy="4195500"/>
          </a:xfrm>
          <a:prstGeom prst="rect">
            <a:avLst/>
          </a:prstGeom>
          <a:noFill/>
          <a:ln>
            <a:noFill/>
          </a:ln>
        </p:spPr>
        <p:txBody>
          <a:bodyPr anchorCtr="0" anchor="t" bIns="121900" lIns="121900" rIns="121900" tIns="121900"/>
          <a:lstStyle>
            <a:lvl1pPr indent="-241300" lvl="0" marL="342900" marR="0" rtl="0" algn="l">
              <a:spcBef>
                <a:spcPts val="1000"/>
              </a:spcBef>
              <a:spcAft>
                <a:spcPts val="0"/>
              </a:spcAft>
              <a:buClr>
                <a:srgbClr val="5B0F00"/>
              </a:buClr>
              <a:buSzPct val="80000"/>
              <a:buFont typeface="Noto Sans Symbols"/>
              <a:buChar char="●"/>
              <a:defRPr b="0" i="0" sz="2000" u="none" cap="none" strike="noStrike">
                <a:solidFill>
                  <a:srgbClr val="5B0F00"/>
                </a:solidFill>
                <a:latin typeface="Questrial"/>
                <a:ea typeface="Questrial"/>
                <a:cs typeface="Questrial"/>
                <a:sym typeface="Questrial"/>
              </a:defRPr>
            </a:lvl1pPr>
            <a:lvl2pPr indent="-194309" lvl="1" marL="742950" marR="0" rtl="0" algn="l">
              <a:spcBef>
                <a:spcPts val="1000"/>
              </a:spcBef>
              <a:spcAft>
                <a:spcPts val="0"/>
              </a:spcAft>
              <a:buClr>
                <a:srgbClr val="5B0F00"/>
              </a:buClr>
              <a:buSzPct val="79999"/>
              <a:buFont typeface="Noto Sans Symbols"/>
              <a:buChar char="●"/>
              <a:defRPr b="0" i="0" sz="1800" u="none" cap="none" strike="noStrike">
                <a:solidFill>
                  <a:srgbClr val="5B0F00"/>
                </a:solidFill>
                <a:latin typeface="Questrial"/>
                <a:ea typeface="Questrial"/>
                <a:cs typeface="Questrial"/>
                <a:sym typeface="Questrial"/>
              </a:defRPr>
            </a:lvl2pPr>
            <a:lvl3pPr indent="-147319" lvl="2" marL="1143000" marR="0" rtl="0" algn="l">
              <a:spcBef>
                <a:spcPts val="1000"/>
              </a:spcBef>
              <a:spcAft>
                <a:spcPts val="0"/>
              </a:spcAft>
              <a:buClr>
                <a:srgbClr val="5B0F00"/>
              </a:buClr>
              <a:buSzPct val="80000"/>
              <a:buFont typeface="Noto Sans Symbols"/>
              <a:buChar char="●"/>
              <a:defRPr b="0" i="0" sz="1600" u="none" cap="none" strike="noStrike">
                <a:solidFill>
                  <a:srgbClr val="5B0F00"/>
                </a:solidFill>
                <a:latin typeface="Questrial"/>
                <a:ea typeface="Questrial"/>
                <a:cs typeface="Questrial"/>
                <a:sym typeface="Questrial"/>
              </a:defRPr>
            </a:lvl3pPr>
            <a:lvl4pPr indent="-157480" lvl="3" marL="1600200" marR="0" rtl="0" algn="l">
              <a:spcBef>
                <a:spcPts val="1000"/>
              </a:spcBef>
              <a:spcAft>
                <a:spcPts val="0"/>
              </a:spcAft>
              <a:buClr>
                <a:srgbClr val="5B0F00"/>
              </a:buClr>
              <a:buSzPct val="80000"/>
              <a:buFont typeface="Noto Sans Symbols"/>
              <a:buChar char="●"/>
              <a:defRPr b="0" i="0" sz="1400" u="none" cap="none" strike="noStrike">
                <a:solidFill>
                  <a:srgbClr val="5B0F00"/>
                </a:solidFill>
                <a:latin typeface="Questrial"/>
                <a:ea typeface="Questrial"/>
                <a:cs typeface="Questrial"/>
                <a:sym typeface="Questrial"/>
              </a:defRPr>
            </a:lvl4pPr>
            <a:lvl5pPr indent="-157479" lvl="4" marL="2057400" marR="0" rtl="0" algn="l">
              <a:spcBef>
                <a:spcPts val="1000"/>
              </a:spcBef>
              <a:spcAft>
                <a:spcPts val="0"/>
              </a:spcAft>
              <a:buClr>
                <a:srgbClr val="5B0F00"/>
              </a:buClr>
              <a:buSzPct val="80000"/>
              <a:buFont typeface="Noto Sans Symbols"/>
              <a:buChar char="●"/>
              <a:defRPr b="0" i="0" sz="1400" u="none" cap="none" strike="noStrike">
                <a:solidFill>
                  <a:srgbClr val="5B0F00"/>
                </a:solidFill>
                <a:latin typeface="Questrial"/>
                <a:ea typeface="Questrial"/>
                <a:cs typeface="Questrial"/>
                <a:sym typeface="Questrial"/>
              </a:defRPr>
            </a:lvl5pPr>
            <a:lvl6pPr indent="-167639" lvl="5" marL="2514600" marR="0" rtl="0" algn="l">
              <a:spcBef>
                <a:spcPts val="240"/>
              </a:spcBef>
              <a:spcAft>
                <a:spcPts val="600"/>
              </a:spcAft>
              <a:buClr>
                <a:srgbClr val="5B0F00"/>
              </a:buClr>
              <a:buSzPct val="80000"/>
              <a:buFont typeface="Noto Sans Symbols"/>
              <a:buChar char="●"/>
              <a:defRPr b="0" i="0" sz="1200" u="none" cap="none" strike="noStrike">
                <a:solidFill>
                  <a:srgbClr val="5B0F00"/>
                </a:solidFill>
                <a:latin typeface="Questrial"/>
                <a:ea typeface="Questrial"/>
                <a:cs typeface="Questrial"/>
                <a:sym typeface="Questrial"/>
              </a:defRPr>
            </a:lvl6pPr>
            <a:lvl7pPr indent="-167639" lvl="6" marL="2971800" marR="0" rtl="0" algn="l">
              <a:spcBef>
                <a:spcPts val="240"/>
              </a:spcBef>
              <a:spcAft>
                <a:spcPts val="600"/>
              </a:spcAft>
              <a:buClr>
                <a:srgbClr val="5B0F00"/>
              </a:buClr>
              <a:buSzPct val="80000"/>
              <a:buFont typeface="Noto Sans Symbols"/>
              <a:buChar char="●"/>
              <a:defRPr b="0" i="0" sz="1200" u="none" cap="none" strike="noStrike">
                <a:solidFill>
                  <a:srgbClr val="5B0F00"/>
                </a:solidFill>
                <a:latin typeface="Questrial"/>
                <a:ea typeface="Questrial"/>
                <a:cs typeface="Questrial"/>
                <a:sym typeface="Questrial"/>
              </a:defRPr>
            </a:lvl7pPr>
            <a:lvl8pPr indent="-167640" lvl="7" marL="3429000" marR="0" rtl="0" algn="l">
              <a:spcBef>
                <a:spcPts val="240"/>
              </a:spcBef>
              <a:spcAft>
                <a:spcPts val="600"/>
              </a:spcAft>
              <a:buClr>
                <a:srgbClr val="5B0F00"/>
              </a:buClr>
              <a:buSzPct val="80000"/>
              <a:buFont typeface="Noto Sans Symbols"/>
              <a:buChar char="●"/>
              <a:defRPr b="0" i="0" sz="1200" u="none" cap="none" strike="noStrike">
                <a:solidFill>
                  <a:srgbClr val="5B0F00"/>
                </a:solidFill>
                <a:latin typeface="Questrial"/>
                <a:ea typeface="Questrial"/>
                <a:cs typeface="Questrial"/>
                <a:sym typeface="Questrial"/>
              </a:defRPr>
            </a:lvl8pPr>
            <a:lvl9pPr indent="-167640" lvl="8" marL="3886200" marR="0" rtl="0" algn="l">
              <a:spcBef>
                <a:spcPts val="240"/>
              </a:spcBef>
              <a:spcAft>
                <a:spcPts val="600"/>
              </a:spcAft>
              <a:buClr>
                <a:srgbClr val="5B0F00"/>
              </a:buClr>
              <a:buSzPct val="80000"/>
              <a:buFont typeface="Noto Sans Symbols"/>
              <a:buChar char="●"/>
              <a:defRPr b="0" i="0" sz="1200" u="none" cap="none" strike="noStrike">
                <a:solidFill>
                  <a:srgbClr val="5B0F00"/>
                </a:solidFill>
                <a:latin typeface="Questrial"/>
                <a:ea typeface="Questrial"/>
                <a:cs typeface="Questrial"/>
                <a:sym typeface="Questrial"/>
              </a:defRPr>
            </a:lvl9pPr>
          </a:lstStyle>
          <a:p/>
        </p:txBody>
      </p:sp>
      <p:sp>
        <p:nvSpPr>
          <p:cNvPr id="137" name="Shape 137"/>
          <p:cNvSpPr txBox="1"/>
          <p:nvPr>
            <p:ph idx="10" type="dt"/>
          </p:nvPr>
        </p:nvSpPr>
        <p:spPr>
          <a:xfrm rot="5400000">
            <a:off x="10155638" y="1790700"/>
            <a:ext cx="990599" cy="304800"/>
          </a:xfrm>
          <a:prstGeom prst="rect">
            <a:avLst/>
          </a:prstGeom>
          <a:noFill/>
          <a:ln>
            <a:noFill/>
          </a:ln>
        </p:spPr>
        <p:txBody>
          <a:bodyPr anchorCtr="0" anchor="t" bIns="91425" lIns="91425" rIns="91425" tIns="91425"/>
          <a:lstStyle>
            <a:lvl1pPr indent="0" lvl="0" marL="0" marR="0" rtl="0" algn="l">
              <a:spcBef>
                <a:spcPts val="0"/>
              </a:spcBef>
              <a:buNone/>
              <a:defRPr b="0" i="0" sz="110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138" name="Shape 138"/>
          <p:cNvSpPr txBox="1"/>
          <p:nvPr>
            <p:ph idx="11" type="ftr"/>
          </p:nvPr>
        </p:nvSpPr>
        <p:spPr>
          <a:xfrm rot="5400000">
            <a:off x="8951571" y="3225300"/>
            <a:ext cx="3859800" cy="304800"/>
          </a:xfrm>
          <a:prstGeom prst="rect">
            <a:avLst/>
          </a:prstGeom>
          <a:noFill/>
          <a:ln>
            <a:noFill/>
          </a:ln>
        </p:spPr>
        <p:txBody>
          <a:bodyPr anchorCtr="0" anchor="b" bIns="91425" lIns="91425" rIns="91425" tIns="91425"/>
          <a:lstStyle>
            <a:lvl1pPr indent="0" lvl="0" marL="0" marR="0" rtl="0" algn="l">
              <a:spcBef>
                <a:spcPts val="0"/>
              </a:spcBef>
              <a:buNone/>
              <a:defRPr b="0" i="0" sz="110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139" name="Shape 139"/>
          <p:cNvSpPr txBox="1"/>
          <p:nvPr>
            <p:ph idx="12" type="sldNum"/>
          </p:nvPr>
        </p:nvSpPr>
        <p:spPr>
          <a:xfrm>
            <a:off x="10352539" y="295729"/>
            <a:ext cx="838200" cy="767700"/>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Name Card">
    <p:bg>
      <p:bgPr>
        <a:solidFill>
          <a:srgbClr val="EFEFEF"/>
        </a:solidFill>
      </p:bgPr>
    </p:bg>
    <p:spTree>
      <p:nvGrpSpPr>
        <p:cNvPr id="140" name="Shape 140"/>
        <p:cNvGrpSpPr/>
        <p:nvPr/>
      </p:nvGrpSpPr>
      <p:grpSpPr>
        <a:xfrm>
          <a:off x="0" y="0"/>
          <a:ext cx="0" cy="0"/>
          <a:chOff x="0" y="0"/>
          <a:chExt cx="0" cy="0"/>
        </a:xfrm>
      </p:grpSpPr>
      <p:sp>
        <p:nvSpPr>
          <p:cNvPr id="141" name="Shape 141"/>
          <p:cNvSpPr txBox="1"/>
          <p:nvPr>
            <p:ph type="title"/>
          </p:nvPr>
        </p:nvSpPr>
        <p:spPr>
          <a:xfrm>
            <a:off x="1574800" y="2031000"/>
            <a:ext cx="7999200" cy="3276600"/>
          </a:xfrm>
          <a:prstGeom prst="rect">
            <a:avLst/>
          </a:prstGeom>
          <a:noFill/>
          <a:ln>
            <a:noFill/>
          </a:ln>
        </p:spPr>
        <p:txBody>
          <a:bodyPr anchorCtr="0" anchor="t" bIns="121900" lIns="121900" rIns="121900" tIns="121900"/>
          <a:lstStyle>
            <a:lvl1pPr indent="0" lvl="0" marL="0" marR="0" rtl="0" algn="l">
              <a:spcBef>
                <a:spcPts val="0"/>
              </a:spcBef>
              <a:buClr>
                <a:schemeClr val="lt2"/>
              </a:buClr>
              <a:buFont typeface="Questrial"/>
              <a:buNone/>
              <a:defRPr b="0" i="0" sz="48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142" name="Shape 142"/>
          <p:cNvSpPr txBox="1"/>
          <p:nvPr>
            <p:ph idx="10" type="dt"/>
          </p:nvPr>
        </p:nvSpPr>
        <p:spPr>
          <a:xfrm rot="5400000">
            <a:off x="10155638" y="1790700"/>
            <a:ext cx="990599" cy="304800"/>
          </a:xfrm>
          <a:prstGeom prst="rect">
            <a:avLst/>
          </a:prstGeom>
          <a:noFill/>
          <a:ln>
            <a:noFill/>
          </a:ln>
        </p:spPr>
        <p:txBody>
          <a:bodyPr anchorCtr="0" anchor="t" bIns="91425" lIns="91425" rIns="91425" tIns="91425"/>
          <a:lstStyle>
            <a:lvl1pPr indent="0" lvl="0" marL="0" marR="0" rtl="0" algn="l">
              <a:spcBef>
                <a:spcPts val="0"/>
              </a:spcBef>
              <a:buNone/>
              <a:defRPr b="0" i="0" sz="110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143" name="Shape 143"/>
          <p:cNvSpPr txBox="1"/>
          <p:nvPr>
            <p:ph idx="11" type="ftr"/>
          </p:nvPr>
        </p:nvSpPr>
        <p:spPr>
          <a:xfrm rot="5400000">
            <a:off x="8951571" y="3225300"/>
            <a:ext cx="3859800" cy="304800"/>
          </a:xfrm>
          <a:prstGeom prst="rect">
            <a:avLst/>
          </a:prstGeom>
          <a:noFill/>
          <a:ln>
            <a:noFill/>
          </a:ln>
        </p:spPr>
        <p:txBody>
          <a:bodyPr anchorCtr="0" anchor="b" bIns="91425" lIns="91425" rIns="91425" tIns="91425"/>
          <a:lstStyle>
            <a:lvl1pPr indent="0" lvl="0" marL="0" marR="0" rtl="0" algn="l">
              <a:spcBef>
                <a:spcPts val="0"/>
              </a:spcBef>
              <a:buNone/>
              <a:defRPr b="0" i="0" sz="110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lt1"/>
                </a:solidFill>
                <a:latin typeface="Questrial"/>
                <a:ea typeface="Questrial"/>
                <a:cs typeface="Questrial"/>
                <a:sym typeface="Questrial"/>
              </a:defRPr>
            </a:lvl9pPr>
          </a:lstStyle>
          <a:p/>
        </p:txBody>
      </p:sp>
      <p:sp>
        <p:nvSpPr>
          <p:cNvPr id="144" name="Shape 144"/>
          <p:cNvSpPr txBox="1"/>
          <p:nvPr>
            <p:ph idx="12" type="sldNum"/>
          </p:nvPr>
        </p:nvSpPr>
        <p:spPr>
          <a:xfrm>
            <a:off x="10352539" y="295729"/>
            <a:ext cx="838200" cy="767700"/>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
        <p:nvSpPr>
          <p:cNvPr id="145" name="Shape 145"/>
          <p:cNvSpPr txBox="1"/>
          <p:nvPr>
            <p:ph idx="1" type="body"/>
          </p:nvPr>
        </p:nvSpPr>
        <p:spPr>
          <a:xfrm>
            <a:off x="1574800" y="4953000"/>
            <a:ext cx="7999200" cy="1074000"/>
          </a:xfrm>
          <a:prstGeom prst="rect">
            <a:avLst/>
          </a:prstGeom>
          <a:noFill/>
          <a:ln>
            <a:noFill/>
          </a:ln>
        </p:spPr>
        <p:txBody>
          <a:bodyPr anchorCtr="0" anchor="t" bIns="121900" lIns="121900" rIns="121900" tIns="121900"/>
          <a:lstStyle>
            <a:lvl1pPr indent="0" lvl="0" marL="0" marR="0" rtl="0" algn="l">
              <a:spcBef>
                <a:spcPts val="1000"/>
              </a:spcBef>
              <a:spcAft>
                <a:spcPts val="0"/>
              </a:spcAft>
              <a:buFont typeface="Noto Sans Symbols"/>
              <a:buNone/>
              <a:defRPr b="0" i="0" sz="1800" u="none" cap="none" strike="noStrike">
                <a:latin typeface="Questrial"/>
                <a:ea typeface="Questrial"/>
                <a:cs typeface="Questrial"/>
                <a:sym typeface="Questrial"/>
              </a:defRPr>
            </a:lvl1pPr>
            <a:lvl2pPr indent="0" lvl="1" marL="457200" marR="0" rtl="0" algn="l">
              <a:spcBef>
                <a:spcPts val="1000"/>
              </a:spcBef>
              <a:spcAft>
                <a:spcPts val="0"/>
              </a:spcAft>
              <a:buFont typeface="Noto Sans Symbols"/>
              <a:buNone/>
              <a:defRPr b="0" i="0" sz="1200" u="none" cap="none" strike="noStrike">
                <a:latin typeface="Questrial"/>
                <a:ea typeface="Questrial"/>
                <a:cs typeface="Questrial"/>
                <a:sym typeface="Questrial"/>
              </a:defRPr>
            </a:lvl2pPr>
            <a:lvl3pPr indent="0" lvl="2" marL="914400" marR="0" rtl="0" algn="l">
              <a:spcBef>
                <a:spcPts val="1000"/>
              </a:spcBef>
              <a:spcAft>
                <a:spcPts val="0"/>
              </a:spcAft>
              <a:buFont typeface="Noto Sans Symbols"/>
              <a:buNone/>
              <a:defRPr b="0" i="0" sz="1000" u="none" cap="none" strike="noStrike">
                <a:latin typeface="Questrial"/>
                <a:ea typeface="Questrial"/>
                <a:cs typeface="Questrial"/>
                <a:sym typeface="Questrial"/>
              </a:defRPr>
            </a:lvl3pPr>
            <a:lvl4pPr indent="0" lvl="3" marL="1371600" marR="0" rtl="0" algn="l">
              <a:spcBef>
                <a:spcPts val="1000"/>
              </a:spcBef>
              <a:spcAft>
                <a:spcPts val="0"/>
              </a:spcAft>
              <a:buFont typeface="Noto Sans Symbols"/>
              <a:buNone/>
              <a:defRPr b="0" i="0" sz="900" u="none" cap="none" strike="noStrike">
                <a:latin typeface="Questrial"/>
                <a:ea typeface="Questrial"/>
                <a:cs typeface="Questrial"/>
                <a:sym typeface="Questrial"/>
              </a:defRPr>
            </a:lvl4pPr>
            <a:lvl5pPr indent="0" lvl="4" marL="1828800" marR="0" rtl="0" algn="l">
              <a:spcBef>
                <a:spcPts val="1000"/>
              </a:spcBef>
              <a:spcAft>
                <a:spcPts val="0"/>
              </a:spcAft>
              <a:buFont typeface="Noto Sans Symbols"/>
              <a:buNone/>
              <a:defRPr b="0" i="0" sz="900" u="none" cap="none" strike="noStrike">
                <a:latin typeface="Questrial"/>
                <a:ea typeface="Questrial"/>
                <a:cs typeface="Questrial"/>
                <a:sym typeface="Questrial"/>
              </a:defRPr>
            </a:lvl5pPr>
            <a:lvl6pPr indent="0" lvl="5" marL="2286000" marR="0" rtl="0" algn="l">
              <a:spcBef>
                <a:spcPts val="180"/>
              </a:spcBef>
              <a:spcAft>
                <a:spcPts val="600"/>
              </a:spcAft>
              <a:buFont typeface="Noto Sans Symbols"/>
              <a:buNone/>
              <a:defRPr b="0" i="0" sz="900" u="none" cap="none" strike="noStrike">
                <a:latin typeface="Questrial"/>
                <a:ea typeface="Questrial"/>
                <a:cs typeface="Questrial"/>
                <a:sym typeface="Questrial"/>
              </a:defRPr>
            </a:lvl6pPr>
            <a:lvl7pPr indent="0" lvl="6" marL="2743200" marR="0" rtl="0" algn="l">
              <a:spcBef>
                <a:spcPts val="180"/>
              </a:spcBef>
              <a:spcAft>
                <a:spcPts val="600"/>
              </a:spcAft>
              <a:buFont typeface="Noto Sans Symbols"/>
              <a:buNone/>
              <a:defRPr b="0" i="0" sz="900" u="none" cap="none" strike="noStrike">
                <a:latin typeface="Questrial"/>
                <a:ea typeface="Questrial"/>
                <a:cs typeface="Questrial"/>
                <a:sym typeface="Questrial"/>
              </a:defRPr>
            </a:lvl7pPr>
            <a:lvl8pPr indent="0" lvl="7" marL="3200400" marR="0" rtl="0" algn="l">
              <a:spcBef>
                <a:spcPts val="180"/>
              </a:spcBef>
              <a:spcAft>
                <a:spcPts val="600"/>
              </a:spcAft>
              <a:buFont typeface="Noto Sans Symbols"/>
              <a:buNone/>
              <a:defRPr b="0" i="0" sz="900" u="none" cap="none" strike="noStrike">
                <a:latin typeface="Questrial"/>
                <a:ea typeface="Questrial"/>
                <a:cs typeface="Questrial"/>
                <a:sym typeface="Questrial"/>
              </a:defRPr>
            </a:lvl8pPr>
            <a:lvl9pPr indent="0" lvl="8" marL="3657600" marR="0" rtl="0" algn="l">
              <a:spcBef>
                <a:spcPts val="180"/>
              </a:spcBef>
              <a:spcAft>
                <a:spcPts val="600"/>
              </a:spcAft>
              <a:buFont typeface="Noto Sans Symbols"/>
              <a:buNone/>
              <a:defRPr b="0" i="0" sz="900" u="none" cap="none" strike="noStrike">
                <a:latin typeface="Questrial"/>
                <a:ea typeface="Questrial"/>
                <a:cs typeface="Questrial"/>
                <a:sym typeface="Questrial"/>
              </a:defRPr>
            </a:lvl9pPr>
          </a:lstStyle>
          <a:p/>
        </p:txBody>
      </p:sp>
      <p:sp>
        <p:nvSpPr>
          <p:cNvPr id="146" name="Shape 146"/>
          <p:cNvSpPr txBox="1"/>
          <p:nvPr/>
        </p:nvSpPr>
        <p:spPr>
          <a:xfrm>
            <a:off x="772895" y="1447803"/>
            <a:ext cx="801899" cy="1969800"/>
          </a:xfrm>
          <a:prstGeom prst="rect">
            <a:avLst/>
          </a:prstGeom>
          <a:noFill/>
          <a:ln>
            <a:noFill/>
          </a:ln>
        </p:spPr>
        <p:txBody>
          <a:bodyPr anchorCtr="0" anchor="t" bIns="45700" lIns="91425" rIns="91425" tIns="45700">
            <a:noAutofit/>
          </a:bodyPr>
          <a:lstStyle/>
          <a:p>
            <a:pPr indent="0" lvl="0" marL="0" marR="0" rtl="0" algn="r">
              <a:spcBef>
                <a:spcPts val="0"/>
              </a:spcBef>
              <a:buSzPct val="25000"/>
              <a:buNone/>
            </a:pPr>
            <a:r>
              <a:rPr b="0" i="0" lang="en-US" sz="12200" u="none" cap="none" strike="noStrike">
                <a:solidFill>
                  <a:srgbClr val="53AF2B"/>
                </a:solidFill>
                <a:latin typeface="Arial"/>
                <a:ea typeface="Arial"/>
                <a:cs typeface="Arial"/>
                <a:sym typeface="Arial"/>
              </a:rPr>
              <a:t>“</a:t>
            </a:r>
          </a:p>
        </p:txBody>
      </p:sp>
      <p:sp>
        <p:nvSpPr>
          <p:cNvPr id="147" name="Shape 147"/>
          <p:cNvSpPr txBox="1"/>
          <p:nvPr/>
        </p:nvSpPr>
        <p:spPr>
          <a:xfrm>
            <a:off x="9574007" y="4307362"/>
            <a:ext cx="801900" cy="1969800"/>
          </a:xfrm>
          <a:prstGeom prst="rect">
            <a:avLst/>
          </a:prstGeom>
          <a:noFill/>
          <a:ln>
            <a:noFill/>
          </a:ln>
        </p:spPr>
        <p:txBody>
          <a:bodyPr anchorCtr="0" anchor="t" bIns="45700" lIns="91425" rIns="91425" tIns="45700">
            <a:noAutofit/>
          </a:bodyPr>
          <a:lstStyle/>
          <a:p>
            <a:pPr indent="0" lvl="0" marL="0" marR="0" rtl="0" algn="r">
              <a:spcBef>
                <a:spcPts val="0"/>
              </a:spcBef>
              <a:buSzPct val="25000"/>
              <a:buNone/>
            </a:pPr>
            <a:r>
              <a:rPr b="0" i="0" lang="en-US" sz="12200" u="none" cap="none" strike="noStrike">
                <a:solidFill>
                  <a:srgbClr val="53AF2B"/>
                </a:solidFill>
                <a:latin typeface="Arial"/>
                <a:ea typeface="Arial"/>
                <a:cs typeface="Arial"/>
                <a:sym typeface="Arial"/>
              </a:rPr>
              <a:t>”</a:t>
            </a:r>
          </a:p>
        </p:txBody>
      </p:sp>
      <p:cxnSp>
        <p:nvCxnSpPr>
          <p:cNvPr id="148" name="Shape 148"/>
          <p:cNvCxnSpPr/>
          <p:nvPr/>
        </p:nvCxnSpPr>
        <p:spPr>
          <a:xfrm>
            <a:off x="564758" y="1404250"/>
            <a:ext cx="11062500" cy="0"/>
          </a:xfrm>
          <a:prstGeom prst="straightConnector1">
            <a:avLst/>
          </a:prstGeom>
          <a:noFill/>
          <a:ln cap="flat" cmpd="sng" w="76200">
            <a:solidFill>
              <a:srgbClr val="53AF2B"/>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bg>
      <p:bgPr>
        <a:solidFill>
          <a:srgbClr val="EFEFEF"/>
        </a:solidFill>
      </p:bgPr>
    </p:bg>
    <p:spTree>
      <p:nvGrpSpPr>
        <p:cNvPr id="24" name="Shape 24"/>
        <p:cNvGrpSpPr/>
        <p:nvPr/>
      </p:nvGrpSpPr>
      <p:grpSpPr>
        <a:xfrm>
          <a:off x="0" y="0"/>
          <a:ext cx="0" cy="0"/>
          <a:chOff x="0" y="0"/>
          <a:chExt cx="0" cy="0"/>
        </a:xfrm>
      </p:grpSpPr>
      <p:cxnSp>
        <p:nvCxnSpPr>
          <p:cNvPr id="25" name="Shape 25"/>
          <p:cNvCxnSpPr/>
          <p:nvPr/>
        </p:nvCxnSpPr>
        <p:spPr>
          <a:xfrm flipH="1" rot="10800000">
            <a:off x="693850" y="1326950"/>
            <a:ext cx="10514700" cy="12600"/>
          </a:xfrm>
          <a:prstGeom prst="straightConnector1">
            <a:avLst/>
          </a:prstGeom>
          <a:noFill/>
          <a:ln cap="flat" cmpd="sng" w="76200">
            <a:solidFill>
              <a:srgbClr val="53AF2B"/>
            </a:solidFill>
            <a:prstDash val="solid"/>
            <a:round/>
            <a:headEnd len="med" w="med" type="none"/>
            <a:tailEnd len="med" w="med" type="none"/>
          </a:ln>
        </p:spPr>
      </p:cxnSp>
      <p:sp>
        <p:nvSpPr>
          <p:cNvPr id="26" name="Shape 26"/>
          <p:cNvSpPr txBox="1"/>
          <p:nvPr>
            <p:ph type="title"/>
          </p:nvPr>
        </p:nvSpPr>
        <p:spPr>
          <a:xfrm>
            <a:off x="705950" y="364500"/>
            <a:ext cx="10502700" cy="847200"/>
          </a:xfrm>
          <a:prstGeom prst="rect">
            <a:avLst/>
          </a:prstGeom>
        </p:spPr>
        <p:txBody>
          <a:bodyPr anchorCtr="0" anchor="t" bIns="121900" lIns="121900" rIns="121900" tIns="12190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7" name="Shape 27"/>
          <p:cNvSpPr txBox="1"/>
          <p:nvPr>
            <p:ph idx="1" type="body"/>
          </p:nvPr>
        </p:nvSpPr>
        <p:spPr>
          <a:xfrm>
            <a:off x="1123800" y="1781925"/>
            <a:ext cx="9840300" cy="4003200"/>
          </a:xfrm>
          <a:prstGeom prst="rect">
            <a:avLst/>
          </a:prstGeom>
        </p:spPr>
        <p:txBody>
          <a:bodyPr anchorCtr="0" anchor="t" bIns="121900" lIns="121900" rIns="121900" tIns="121900"/>
          <a:lstStyle>
            <a:lvl1pPr lvl="0" rtl="0" algn="just">
              <a:spcBef>
                <a:spcPts val="0"/>
              </a:spcBef>
              <a:defRPr/>
            </a:lvl1pPr>
            <a:lvl2pPr lvl="1" rtl="0" algn="just">
              <a:spcBef>
                <a:spcPts val="0"/>
              </a:spcBef>
              <a:defRPr/>
            </a:lvl2pPr>
            <a:lvl3pPr lvl="2" rtl="0" algn="just">
              <a:spcBef>
                <a:spcPts val="0"/>
              </a:spcBef>
              <a:defRPr/>
            </a:lvl3pPr>
            <a:lvl4pPr lvl="3" rtl="0" algn="just">
              <a:spcBef>
                <a:spcPts val="0"/>
              </a:spcBef>
              <a:defRPr/>
            </a:lvl4pPr>
            <a:lvl5pPr lvl="4" rtl="0" algn="just">
              <a:spcBef>
                <a:spcPts val="0"/>
              </a:spcBef>
              <a:defRPr/>
            </a:lvl5pPr>
            <a:lvl6pPr lvl="5" rtl="0" algn="just">
              <a:spcBef>
                <a:spcPts val="0"/>
              </a:spcBef>
              <a:defRPr/>
            </a:lvl6pPr>
            <a:lvl7pPr lvl="6" rtl="0" algn="just">
              <a:spcBef>
                <a:spcPts val="0"/>
              </a:spcBef>
              <a:defRPr/>
            </a:lvl7pPr>
            <a:lvl8pPr lvl="7" rtl="0" algn="just">
              <a:spcBef>
                <a:spcPts val="0"/>
              </a:spcBef>
              <a:defRPr/>
            </a:lvl8pPr>
            <a:lvl9pPr lvl="8" rtl="0" algn="just">
              <a:spcBef>
                <a:spcPts val="0"/>
              </a:spcBef>
              <a:defRPr/>
            </a:lvl9pPr>
          </a:lstStyle>
          <a:p/>
        </p:txBody>
      </p:sp>
      <p:sp>
        <p:nvSpPr>
          <p:cNvPr id="28" name="Shape 28"/>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rtl="0">
              <a:spcBef>
                <a:spcPts val="0"/>
              </a:spcBef>
              <a:buNone/>
            </a:pPr>
            <a:fld id="{00000000-1234-1234-1234-123412341234}" type="slidenum">
              <a:rPr lang="en-US"/>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bg>
      <p:bgPr>
        <a:solidFill>
          <a:srgbClr val="EFEFEF"/>
        </a:solidFill>
      </p:bgPr>
    </p:bg>
    <p:spTree>
      <p:nvGrpSpPr>
        <p:cNvPr id="29" name="Shape 29"/>
        <p:cNvGrpSpPr/>
        <p:nvPr/>
      </p:nvGrpSpPr>
      <p:grpSpPr>
        <a:xfrm>
          <a:off x="0" y="0"/>
          <a:ext cx="0" cy="0"/>
          <a:chOff x="0" y="0"/>
          <a:chExt cx="0" cy="0"/>
        </a:xfrm>
      </p:grpSpPr>
      <p:cxnSp>
        <p:nvCxnSpPr>
          <p:cNvPr id="30" name="Shape 30"/>
          <p:cNvCxnSpPr/>
          <p:nvPr/>
        </p:nvCxnSpPr>
        <p:spPr>
          <a:xfrm>
            <a:off x="3303632" y="554200"/>
            <a:ext cx="8325600" cy="0"/>
          </a:xfrm>
          <a:prstGeom prst="straightConnector1">
            <a:avLst/>
          </a:prstGeom>
          <a:noFill/>
          <a:ln cap="flat" cmpd="sng" w="76200">
            <a:solidFill>
              <a:srgbClr val="53AF2B"/>
            </a:solidFill>
            <a:prstDash val="solid"/>
            <a:round/>
            <a:headEnd len="med" w="med" type="none"/>
            <a:tailEnd len="med" w="med" type="none"/>
          </a:ln>
        </p:spPr>
      </p:cxnSp>
      <p:cxnSp>
        <p:nvCxnSpPr>
          <p:cNvPr id="31" name="Shape 31"/>
          <p:cNvCxnSpPr/>
          <p:nvPr/>
        </p:nvCxnSpPr>
        <p:spPr>
          <a:xfrm>
            <a:off x="3303632" y="6320000"/>
            <a:ext cx="8325600" cy="0"/>
          </a:xfrm>
          <a:prstGeom prst="straightConnector1">
            <a:avLst/>
          </a:prstGeom>
          <a:noFill/>
          <a:ln cap="flat" cmpd="sng" w="38100">
            <a:solidFill>
              <a:srgbClr val="53AF2B"/>
            </a:solidFill>
            <a:prstDash val="solid"/>
            <a:round/>
            <a:headEnd len="med" w="med" type="none"/>
            <a:tailEnd len="med" w="med" type="none"/>
          </a:ln>
        </p:spPr>
      </p:cxnSp>
      <p:sp>
        <p:nvSpPr>
          <p:cNvPr id="32" name="Shape 32"/>
          <p:cNvSpPr txBox="1"/>
          <p:nvPr>
            <p:ph type="title"/>
          </p:nvPr>
        </p:nvSpPr>
        <p:spPr>
          <a:xfrm>
            <a:off x="3200333" y="767933"/>
            <a:ext cx="8428800" cy="847200"/>
          </a:xfrm>
          <a:prstGeom prst="rect">
            <a:avLst/>
          </a:prstGeom>
        </p:spPr>
        <p:txBody>
          <a:bodyPr anchorCtr="0" anchor="t" bIns="121900" lIns="121900" rIns="121900" tIns="12190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3" name="Shape 33"/>
          <p:cNvSpPr txBox="1"/>
          <p:nvPr>
            <p:ph idx="1" type="body"/>
          </p:nvPr>
        </p:nvSpPr>
        <p:spPr>
          <a:xfrm>
            <a:off x="3200403" y="2136900"/>
            <a:ext cx="4095299" cy="4003200"/>
          </a:xfrm>
          <a:prstGeom prst="rect">
            <a:avLst/>
          </a:prstGeom>
        </p:spPr>
        <p:txBody>
          <a:bodyPr anchorCtr="0" anchor="t" bIns="121900" lIns="121900" rIns="121900" tIns="121900"/>
          <a:lstStyle>
            <a:lvl1pPr lvl="0" rtl="0">
              <a:spcBef>
                <a:spcPts val="0"/>
              </a:spcBef>
              <a:buSzPct val="100000"/>
              <a:defRPr sz="19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p:txBody>
      </p:sp>
      <p:sp>
        <p:nvSpPr>
          <p:cNvPr id="34" name="Shape 34"/>
          <p:cNvSpPr txBox="1"/>
          <p:nvPr>
            <p:ph idx="2" type="body"/>
          </p:nvPr>
        </p:nvSpPr>
        <p:spPr>
          <a:xfrm>
            <a:off x="7534095" y="2136900"/>
            <a:ext cx="4095300" cy="4003200"/>
          </a:xfrm>
          <a:prstGeom prst="rect">
            <a:avLst/>
          </a:prstGeom>
        </p:spPr>
        <p:txBody>
          <a:bodyPr anchorCtr="0" anchor="t" bIns="121900" lIns="121900" rIns="121900" tIns="121900"/>
          <a:lstStyle>
            <a:lvl1pPr lvl="0" rtl="0">
              <a:spcBef>
                <a:spcPts val="0"/>
              </a:spcBef>
              <a:buSzPct val="100000"/>
              <a:defRPr sz="19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p:txBody>
      </p:sp>
      <p:sp>
        <p:nvSpPr>
          <p:cNvPr id="35" name="Shape 35"/>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rtl="0">
              <a:spcBef>
                <a:spcPts val="0"/>
              </a:spcBef>
              <a:buNone/>
            </a:pPr>
            <a:fld id="{00000000-1234-1234-1234-123412341234}" type="slidenum">
              <a:rPr lang="en-US"/>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bg>
      <p:bgPr>
        <a:solidFill>
          <a:srgbClr val="EFEFEF"/>
        </a:solidFill>
      </p:bgPr>
    </p:bg>
    <p:spTree>
      <p:nvGrpSpPr>
        <p:cNvPr id="36" name="Shape 36"/>
        <p:cNvGrpSpPr/>
        <p:nvPr/>
      </p:nvGrpSpPr>
      <p:grpSpPr>
        <a:xfrm>
          <a:off x="0" y="0"/>
          <a:ext cx="0" cy="0"/>
          <a:chOff x="0" y="0"/>
          <a:chExt cx="0" cy="0"/>
        </a:xfrm>
      </p:grpSpPr>
      <p:sp>
        <p:nvSpPr>
          <p:cNvPr id="37" name="Shape 37"/>
          <p:cNvSpPr txBox="1"/>
          <p:nvPr>
            <p:ph type="title"/>
          </p:nvPr>
        </p:nvSpPr>
        <p:spPr>
          <a:xfrm>
            <a:off x="404400" y="548766"/>
            <a:ext cx="11360700" cy="852900"/>
          </a:xfrm>
          <a:prstGeom prst="rect">
            <a:avLst/>
          </a:prstGeom>
        </p:spPr>
        <p:txBody>
          <a:bodyPr anchorCtr="0" anchor="t" bIns="121900" lIns="121900" rIns="121900" tIns="12190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8" name="Shape 38"/>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rtl="0">
              <a:spcBef>
                <a:spcPts val="0"/>
              </a:spcBef>
              <a:buNone/>
            </a:pPr>
            <a:fld id="{00000000-1234-1234-1234-123412341234}" type="slidenum">
              <a:rPr lang="en-US"/>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bg>
      <p:bgPr>
        <a:solidFill>
          <a:srgbClr val="EFEFEF"/>
        </a:solidFill>
      </p:bgPr>
    </p:bg>
    <p:spTree>
      <p:nvGrpSpPr>
        <p:cNvPr id="39" name="Shape 39"/>
        <p:cNvGrpSpPr/>
        <p:nvPr/>
      </p:nvGrpSpPr>
      <p:grpSpPr>
        <a:xfrm>
          <a:off x="0" y="0"/>
          <a:ext cx="0" cy="0"/>
          <a:chOff x="0" y="0"/>
          <a:chExt cx="0" cy="0"/>
        </a:xfrm>
      </p:grpSpPr>
      <p:sp>
        <p:nvSpPr>
          <p:cNvPr id="40" name="Shape 40"/>
          <p:cNvSpPr txBox="1"/>
          <p:nvPr>
            <p:ph type="title"/>
          </p:nvPr>
        </p:nvSpPr>
        <p:spPr>
          <a:xfrm>
            <a:off x="426000" y="1248800"/>
            <a:ext cx="3744000" cy="1007700"/>
          </a:xfrm>
          <a:prstGeom prst="rect">
            <a:avLst/>
          </a:prstGeom>
        </p:spPr>
        <p:txBody>
          <a:bodyPr anchorCtr="0" anchor="b" bIns="121900" lIns="121900" rIns="121900" tIns="121900"/>
          <a:lstStyle>
            <a:lvl1pPr lvl="0" rtl="0">
              <a:spcBef>
                <a:spcPts val="0"/>
              </a:spcBef>
              <a:buSzPct val="100000"/>
              <a:defRPr sz="3200"/>
            </a:lvl1pPr>
            <a:lvl2pPr lvl="1" rtl="0">
              <a:spcBef>
                <a:spcPts val="0"/>
              </a:spcBef>
              <a:buSzPct val="100000"/>
              <a:defRPr sz="3200"/>
            </a:lvl2pPr>
            <a:lvl3pPr lvl="2" rtl="0">
              <a:spcBef>
                <a:spcPts val="0"/>
              </a:spcBef>
              <a:buSzPct val="100000"/>
              <a:defRPr sz="3200"/>
            </a:lvl3pPr>
            <a:lvl4pPr lvl="3" rtl="0">
              <a:spcBef>
                <a:spcPts val="0"/>
              </a:spcBef>
              <a:buSzPct val="100000"/>
              <a:defRPr sz="3200"/>
            </a:lvl4pPr>
            <a:lvl5pPr lvl="4" rtl="0">
              <a:spcBef>
                <a:spcPts val="0"/>
              </a:spcBef>
              <a:buSzPct val="100000"/>
              <a:defRPr sz="3200"/>
            </a:lvl5pPr>
            <a:lvl6pPr lvl="5" rtl="0">
              <a:spcBef>
                <a:spcPts val="0"/>
              </a:spcBef>
              <a:buSzPct val="100000"/>
              <a:defRPr sz="3200"/>
            </a:lvl6pPr>
            <a:lvl7pPr lvl="6" rtl="0">
              <a:spcBef>
                <a:spcPts val="0"/>
              </a:spcBef>
              <a:buSzPct val="100000"/>
              <a:defRPr sz="3200"/>
            </a:lvl7pPr>
            <a:lvl8pPr lvl="7" rtl="0">
              <a:spcBef>
                <a:spcPts val="0"/>
              </a:spcBef>
              <a:buSzPct val="100000"/>
              <a:defRPr sz="3200"/>
            </a:lvl8pPr>
            <a:lvl9pPr lvl="8" rtl="0">
              <a:spcBef>
                <a:spcPts val="0"/>
              </a:spcBef>
              <a:buSzPct val="100000"/>
              <a:defRPr sz="3200"/>
            </a:lvl9pPr>
          </a:lstStyle>
          <a:p/>
        </p:txBody>
      </p:sp>
      <p:sp>
        <p:nvSpPr>
          <p:cNvPr id="41" name="Shape 41"/>
          <p:cNvSpPr txBox="1"/>
          <p:nvPr>
            <p:ph idx="1" type="body"/>
          </p:nvPr>
        </p:nvSpPr>
        <p:spPr>
          <a:xfrm>
            <a:off x="426000" y="2462405"/>
            <a:ext cx="3744000" cy="3741600"/>
          </a:xfrm>
          <a:prstGeom prst="rect">
            <a:avLst/>
          </a:prstGeom>
        </p:spPr>
        <p:txBody>
          <a:bodyPr anchorCtr="0" anchor="t" bIns="121900" lIns="121900" rIns="121900" tIns="121900"/>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p:txBody>
      </p:sp>
      <p:sp>
        <p:nvSpPr>
          <p:cNvPr id="42" name="Shape 42"/>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rtl="0">
              <a:spcBef>
                <a:spcPts val="0"/>
              </a:spcBef>
              <a:buNone/>
            </a:pPr>
            <a:fld id="{00000000-1234-1234-1234-123412341234}" type="slidenum">
              <a:rPr lang="en-US"/>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lt2"/>
        </a:solidFill>
      </p:bgPr>
    </p:bg>
    <p:spTree>
      <p:nvGrpSpPr>
        <p:cNvPr id="43" name="Shape 43"/>
        <p:cNvGrpSpPr/>
        <p:nvPr/>
      </p:nvGrpSpPr>
      <p:grpSpPr>
        <a:xfrm>
          <a:off x="0" y="0"/>
          <a:ext cx="0" cy="0"/>
          <a:chOff x="0" y="0"/>
          <a:chExt cx="0" cy="0"/>
        </a:xfrm>
      </p:grpSpPr>
      <p:sp>
        <p:nvSpPr>
          <p:cNvPr id="44" name="Shape 44"/>
          <p:cNvSpPr txBox="1"/>
          <p:nvPr>
            <p:ph type="title"/>
          </p:nvPr>
        </p:nvSpPr>
        <p:spPr>
          <a:xfrm>
            <a:off x="377470" y="949520"/>
            <a:ext cx="8325600" cy="5114100"/>
          </a:xfrm>
          <a:prstGeom prst="rect">
            <a:avLst/>
          </a:prstGeom>
        </p:spPr>
        <p:txBody>
          <a:bodyPr anchorCtr="0" anchor="ctr" bIns="121900" lIns="121900" rIns="121900" tIns="121900"/>
          <a:lstStyle>
            <a:lvl1pPr lvl="0" rtl="0">
              <a:spcBef>
                <a:spcPts val="0"/>
              </a:spcBef>
              <a:buClr>
                <a:srgbClr val="5B0F00"/>
              </a:buClr>
              <a:buSzPct val="100000"/>
              <a:defRPr sz="6400">
                <a:solidFill>
                  <a:srgbClr val="5B0F00"/>
                </a:solidFill>
              </a:defRPr>
            </a:lvl1pPr>
            <a:lvl2pPr lvl="1" rtl="0">
              <a:spcBef>
                <a:spcPts val="0"/>
              </a:spcBef>
              <a:buClr>
                <a:schemeClr val="lt1"/>
              </a:buClr>
              <a:buSzPct val="100000"/>
              <a:defRPr sz="6400">
                <a:solidFill>
                  <a:schemeClr val="lt1"/>
                </a:solidFill>
              </a:defRPr>
            </a:lvl2pPr>
            <a:lvl3pPr lvl="2" rtl="0">
              <a:spcBef>
                <a:spcPts val="0"/>
              </a:spcBef>
              <a:buClr>
                <a:schemeClr val="lt1"/>
              </a:buClr>
              <a:buSzPct val="100000"/>
              <a:defRPr sz="6400">
                <a:solidFill>
                  <a:schemeClr val="lt1"/>
                </a:solidFill>
              </a:defRPr>
            </a:lvl3pPr>
            <a:lvl4pPr lvl="3" rtl="0">
              <a:spcBef>
                <a:spcPts val="0"/>
              </a:spcBef>
              <a:buClr>
                <a:schemeClr val="lt1"/>
              </a:buClr>
              <a:buSzPct val="100000"/>
              <a:defRPr sz="6400">
                <a:solidFill>
                  <a:schemeClr val="lt1"/>
                </a:solidFill>
              </a:defRPr>
            </a:lvl4pPr>
            <a:lvl5pPr lvl="4" rtl="0">
              <a:spcBef>
                <a:spcPts val="0"/>
              </a:spcBef>
              <a:buClr>
                <a:schemeClr val="lt1"/>
              </a:buClr>
              <a:buSzPct val="100000"/>
              <a:defRPr sz="6400">
                <a:solidFill>
                  <a:schemeClr val="lt1"/>
                </a:solidFill>
              </a:defRPr>
            </a:lvl5pPr>
            <a:lvl6pPr lvl="5" rtl="0">
              <a:spcBef>
                <a:spcPts val="0"/>
              </a:spcBef>
              <a:buClr>
                <a:schemeClr val="lt1"/>
              </a:buClr>
              <a:buSzPct val="100000"/>
              <a:defRPr sz="6400">
                <a:solidFill>
                  <a:schemeClr val="lt1"/>
                </a:solidFill>
              </a:defRPr>
            </a:lvl6pPr>
            <a:lvl7pPr lvl="6" rtl="0">
              <a:spcBef>
                <a:spcPts val="0"/>
              </a:spcBef>
              <a:buClr>
                <a:schemeClr val="lt1"/>
              </a:buClr>
              <a:buSzPct val="100000"/>
              <a:defRPr sz="6400">
                <a:solidFill>
                  <a:schemeClr val="lt1"/>
                </a:solidFill>
              </a:defRPr>
            </a:lvl7pPr>
            <a:lvl8pPr lvl="7" rtl="0">
              <a:spcBef>
                <a:spcPts val="0"/>
              </a:spcBef>
              <a:buClr>
                <a:schemeClr val="lt1"/>
              </a:buClr>
              <a:buSzPct val="100000"/>
              <a:defRPr sz="6400">
                <a:solidFill>
                  <a:schemeClr val="lt1"/>
                </a:solidFill>
              </a:defRPr>
            </a:lvl8pPr>
            <a:lvl9pPr lvl="8" rtl="0">
              <a:spcBef>
                <a:spcPts val="0"/>
              </a:spcBef>
              <a:buClr>
                <a:schemeClr val="lt1"/>
              </a:buClr>
              <a:buSzPct val="100000"/>
              <a:defRPr sz="6400">
                <a:solidFill>
                  <a:schemeClr val="lt1"/>
                </a:solidFill>
              </a:defRPr>
            </a:lvl9pPr>
          </a:lstStyle>
          <a:p/>
        </p:txBody>
      </p:sp>
      <p:sp>
        <p:nvSpPr>
          <p:cNvPr id="45" name="Shape 45"/>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rtl="0">
              <a:spcBef>
                <a:spcPts val="0"/>
              </a:spcBef>
              <a:buNone/>
            </a:pPr>
            <a:fld id="{00000000-1234-1234-1234-123412341234}" type="slidenum">
              <a:rPr lang="en-US">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46" name="Shape 46"/>
        <p:cNvGrpSpPr/>
        <p:nvPr/>
      </p:nvGrpSpPr>
      <p:grpSpPr>
        <a:xfrm>
          <a:off x="0" y="0"/>
          <a:ext cx="0" cy="0"/>
          <a:chOff x="0" y="0"/>
          <a:chExt cx="0" cy="0"/>
        </a:xfrm>
      </p:grpSpPr>
      <p:sp>
        <p:nvSpPr>
          <p:cNvPr id="47" name="Shape 47"/>
          <p:cNvSpPr/>
          <p:nvPr/>
        </p:nvSpPr>
        <p:spPr>
          <a:xfrm>
            <a:off x="6096000" y="166"/>
            <a:ext cx="6096000" cy="6858000"/>
          </a:xfrm>
          <a:prstGeom prst="rect">
            <a:avLst/>
          </a:prstGeom>
          <a:solidFill>
            <a:srgbClr val="53AF2B"/>
          </a:solidFill>
          <a:ln>
            <a:noFill/>
          </a:ln>
        </p:spPr>
        <p:txBody>
          <a:bodyPr anchorCtr="0" anchor="ctr" bIns="121900" lIns="121900" rIns="121900" tIns="121900">
            <a:noAutofit/>
          </a:bodyPr>
          <a:lstStyle/>
          <a:p>
            <a:pPr lvl="0">
              <a:spcBef>
                <a:spcPts val="0"/>
              </a:spcBef>
              <a:buNone/>
            </a:pPr>
            <a:r>
              <a:t/>
            </a:r>
            <a:endParaRPr>
              <a:solidFill>
                <a:srgbClr val="5B0F00"/>
              </a:solidFill>
            </a:endParaRPr>
          </a:p>
        </p:txBody>
      </p:sp>
      <p:sp>
        <p:nvSpPr>
          <p:cNvPr id="48" name="Shape 48"/>
          <p:cNvSpPr txBox="1"/>
          <p:nvPr>
            <p:ph type="title"/>
          </p:nvPr>
        </p:nvSpPr>
        <p:spPr>
          <a:xfrm>
            <a:off x="354000" y="1863133"/>
            <a:ext cx="5393700" cy="1757700"/>
          </a:xfrm>
          <a:prstGeom prst="rect">
            <a:avLst/>
          </a:prstGeom>
        </p:spPr>
        <p:txBody>
          <a:bodyPr anchorCtr="0" anchor="b" bIns="121900" lIns="121900" rIns="121900" tIns="121900"/>
          <a:lstStyle>
            <a:lvl1pPr lvl="0" rtl="0" algn="ctr">
              <a:spcBef>
                <a:spcPts val="0"/>
              </a:spcBef>
              <a:buClr>
                <a:srgbClr val="5B0F00"/>
              </a:buClr>
              <a:buSzPct val="100000"/>
              <a:defRPr sz="4800">
                <a:solidFill>
                  <a:srgbClr val="5B0F00"/>
                </a:solidFill>
              </a:defRPr>
            </a:lvl1pPr>
            <a:lvl2pPr lvl="1" rtl="0" algn="ctr">
              <a:spcBef>
                <a:spcPts val="0"/>
              </a:spcBef>
              <a:buClr>
                <a:schemeClr val="dk1"/>
              </a:buClr>
              <a:buSzPct val="100000"/>
              <a:defRPr sz="4800">
                <a:solidFill>
                  <a:schemeClr val="dk1"/>
                </a:solidFill>
              </a:defRPr>
            </a:lvl2pPr>
            <a:lvl3pPr lvl="2" rtl="0" algn="ctr">
              <a:spcBef>
                <a:spcPts val="0"/>
              </a:spcBef>
              <a:buClr>
                <a:schemeClr val="dk1"/>
              </a:buClr>
              <a:buSzPct val="100000"/>
              <a:defRPr sz="4800">
                <a:solidFill>
                  <a:schemeClr val="dk1"/>
                </a:solidFill>
              </a:defRPr>
            </a:lvl3pPr>
            <a:lvl4pPr lvl="3" rtl="0" algn="ctr">
              <a:spcBef>
                <a:spcPts val="0"/>
              </a:spcBef>
              <a:buClr>
                <a:schemeClr val="dk1"/>
              </a:buClr>
              <a:buSzPct val="100000"/>
              <a:defRPr sz="4800">
                <a:solidFill>
                  <a:schemeClr val="dk1"/>
                </a:solidFill>
              </a:defRPr>
            </a:lvl4pPr>
            <a:lvl5pPr lvl="4" rtl="0" algn="ctr">
              <a:spcBef>
                <a:spcPts val="0"/>
              </a:spcBef>
              <a:buClr>
                <a:schemeClr val="dk1"/>
              </a:buClr>
              <a:buSzPct val="100000"/>
              <a:defRPr sz="4800">
                <a:solidFill>
                  <a:schemeClr val="dk1"/>
                </a:solidFill>
              </a:defRPr>
            </a:lvl5pPr>
            <a:lvl6pPr lvl="5" rtl="0" algn="ctr">
              <a:spcBef>
                <a:spcPts val="0"/>
              </a:spcBef>
              <a:buClr>
                <a:schemeClr val="dk1"/>
              </a:buClr>
              <a:buSzPct val="100000"/>
              <a:defRPr sz="4800">
                <a:solidFill>
                  <a:schemeClr val="dk1"/>
                </a:solidFill>
              </a:defRPr>
            </a:lvl6pPr>
            <a:lvl7pPr lvl="6" rtl="0" algn="ctr">
              <a:spcBef>
                <a:spcPts val="0"/>
              </a:spcBef>
              <a:buClr>
                <a:schemeClr val="dk1"/>
              </a:buClr>
              <a:buSzPct val="100000"/>
              <a:defRPr sz="4800">
                <a:solidFill>
                  <a:schemeClr val="dk1"/>
                </a:solidFill>
              </a:defRPr>
            </a:lvl7pPr>
            <a:lvl8pPr lvl="7" rtl="0" algn="ctr">
              <a:spcBef>
                <a:spcPts val="0"/>
              </a:spcBef>
              <a:buClr>
                <a:schemeClr val="dk1"/>
              </a:buClr>
              <a:buSzPct val="100000"/>
              <a:defRPr sz="4800">
                <a:solidFill>
                  <a:schemeClr val="dk1"/>
                </a:solidFill>
              </a:defRPr>
            </a:lvl8pPr>
            <a:lvl9pPr lvl="8" rtl="0" algn="ctr">
              <a:spcBef>
                <a:spcPts val="0"/>
              </a:spcBef>
              <a:buClr>
                <a:schemeClr val="dk1"/>
              </a:buClr>
              <a:buSzPct val="100000"/>
              <a:defRPr sz="4800">
                <a:solidFill>
                  <a:schemeClr val="dk1"/>
                </a:solidFill>
              </a:defRPr>
            </a:lvl9pPr>
          </a:lstStyle>
          <a:p/>
        </p:txBody>
      </p:sp>
      <p:sp>
        <p:nvSpPr>
          <p:cNvPr id="49" name="Shape 49"/>
          <p:cNvSpPr txBox="1"/>
          <p:nvPr>
            <p:ph idx="1" type="subTitle"/>
          </p:nvPr>
        </p:nvSpPr>
        <p:spPr>
          <a:xfrm>
            <a:off x="354000" y="3647160"/>
            <a:ext cx="5393700" cy="1794000"/>
          </a:xfrm>
          <a:prstGeom prst="rect">
            <a:avLst/>
          </a:prstGeom>
        </p:spPr>
        <p:txBody>
          <a:bodyPr anchorCtr="0" anchor="t" bIns="121900" lIns="121900" rIns="121900" tIns="121900"/>
          <a:lstStyle>
            <a:lvl1pPr lvl="0" rtl="0" algn="ctr">
              <a:lnSpc>
                <a:spcPct val="100000"/>
              </a:lnSpc>
              <a:spcBef>
                <a:spcPts val="0"/>
              </a:spcBef>
              <a:spcAft>
                <a:spcPts val="0"/>
              </a:spcAft>
              <a:buSzPct val="100000"/>
              <a:buNone/>
              <a:defRPr sz="2800"/>
            </a:lvl1pPr>
            <a:lvl2pPr lvl="1" rtl="0" algn="ctr">
              <a:lnSpc>
                <a:spcPct val="100000"/>
              </a:lnSpc>
              <a:spcBef>
                <a:spcPts val="0"/>
              </a:spcBef>
              <a:spcAft>
                <a:spcPts val="0"/>
              </a:spcAft>
              <a:buSzPct val="100000"/>
              <a:buNone/>
              <a:defRPr sz="2800"/>
            </a:lvl2pPr>
            <a:lvl3pPr lvl="2" rtl="0" algn="ctr">
              <a:lnSpc>
                <a:spcPct val="100000"/>
              </a:lnSpc>
              <a:spcBef>
                <a:spcPts val="0"/>
              </a:spcBef>
              <a:spcAft>
                <a:spcPts val="0"/>
              </a:spcAft>
              <a:buSzPct val="100000"/>
              <a:buNone/>
              <a:defRPr sz="2800"/>
            </a:lvl3pPr>
            <a:lvl4pPr lvl="3" rtl="0" algn="ctr">
              <a:lnSpc>
                <a:spcPct val="100000"/>
              </a:lnSpc>
              <a:spcBef>
                <a:spcPts val="0"/>
              </a:spcBef>
              <a:spcAft>
                <a:spcPts val="0"/>
              </a:spcAft>
              <a:buSzPct val="100000"/>
              <a:buNone/>
              <a:defRPr sz="2800"/>
            </a:lvl4pPr>
            <a:lvl5pPr lvl="4" rtl="0" algn="ctr">
              <a:lnSpc>
                <a:spcPct val="100000"/>
              </a:lnSpc>
              <a:spcBef>
                <a:spcPts val="0"/>
              </a:spcBef>
              <a:spcAft>
                <a:spcPts val="0"/>
              </a:spcAft>
              <a:buSzPct val="100000"/>
              <a:buNone/>
              <a:defRPr sz="2800"/>
            </a:lvl5pPr>
            <a:lvl6pPr lvl="5" rtl="0" algn="ctr">
              <a:lnSpc>
                <a:spcPct val="100000"/>
              </a:lnSpc>
              <a:spcBef>
                <a:spcPts val="0"/>
              </a:spcBef>
              <a:spcAft>
                <a:spcPts val="0"/>
              </a:spcAft>
              <a:buSzPct val="100000"/>
              <a:buNone/>
              <a:defRPr sz="2800"/>
            </a:lvl6pPr>
            <a:lvl7pPr lvl="6" rtl="0" algn="ctr">
              <a:lnSpc>
                <a:spcPct val="100000"/>
              </a:lnSpc>
              <a:spcBef>
                <a:spcPts val="0"/>
              </a:spcBef>
              <a:spcAft>
                <a:spcPts val="0"/>
              </a:spcAft>
              <a:buSzPct val="100000"/>
              <a:buNone/>
              <a:defRPr sz="2800"/>
            </a:lvl7pPr>
            <a:lvl8pPr lvl="7" rtl="0" algn="ctr">
              <a:lnSpc>
                <a:spcPct val="100000"/>
              </a:lnSpc>
              <a:spcBef>
                <a:spcPts val="0"/>
              </a:spcBef>
              <a:spcAft>
                <a:spcPts val="0"/>
              </a:spcAft>
              <a:buSzPct val="100000"/>
              <a:buNone/>
              <a:defRPr sz="2800"/>
            </a:lvl8pPr>
            <a:lvl9pPr lvl="8" rtl="0" algn="ctr">
              <a:lnSpc>
                <a:spcPct val="100000"/>
              </a:lnSpc>
              <a:spcBef>
                <a:spcPts val="0"/>
              </a:spcBef>
              <a:spcAft>
                <a:spcPts val="0"/>
              </a:spcAft>
              <a:buSzPct val="100000"/>
              <a:buNone/>
              <a:defRPr sz="2800"/>
            </a:lvl9pPr>
          </a:lstStyle>
          <a:p/>
        </p:txBody>
      </p:sp>
      <p:sp>
        <p:nvSpPr>
          <p:cNvPr id="50" name="Shape 50"/>
          <p:cNvSpPr txBox="1"/>
          <p:nvPr>
            <p:ph idx="2" type="body"/>
          </p:nvPr>
        </p:nvSpPr>
        <p:spPr>
          <a:xfrm>
            <a:off x="6586000" y="965600"/>
            <a:ext cx="5115900" cy="4926900"/>
          </a:xfrm>
          <a:prstGeom prst="rect">
            <a:avLst/>
          </a:prstGeom>
        </p:spPr>
        <p:txBody>
          <a:bodyPr anchorCtr="0" anchor="ctr" bIns="121900" lIns="121900" rIns="121900" tIns="12190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1" name="Shape 51"/>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rtl="0">
              <a:spcBef>
                <a:spcPts val="0"/>
              </a:spcBef>
              <a:buNone/>
            </a:pPr>
            <a:fld id="{00000000-1234-1234-1234-123412341234}" type="slidenum">
              <a:rPr lang="en-US">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bg>
      <p:bgPr>
        <a:solidFill>
          <a:srgbClr val="EFEFEF"/>
        </a:solidFill>
      </p:bgPr>
    </p:bg>
    <p:spTree>
      <p:nvGrpSpPr>
        <p:cNvPr id="52" name="Shape 52"/>
        <p:cNvGrpSpPr/>
        <p:nvPr/>
      </p:nvGrpSpPr>
      <p:grpSpPr>
        <a:xfrm>
          <a:off x="0" y="0"/>
          <a:ext cx="0" cy="0"/>
          <a:chOff x="0" y="0"/>
          <a:chExt cx="0" cy="0"/>
        </a:xfrm>
      </p:grpSpPr>
      <p:cxnSp>
        <p:nvCxnSpPr>
          <p:cNvPr id="53" name="Shape 53"/>
          <p:cNvCxnSpPr/>
          <p:nvPr/>
        </p:nvCxnSpPr>
        <p:spPr>
          <a:xfrm>
            <a:off x="566933" y="6320000"/>
            <a:ext cx="11062500" cy="0"/>
          </a:xfrm>
          <a:prstGeom prst="straightConnector1">
            <a:avLst/>
          </a:prstGeom>
          <a:noFill/>
          <a:ln cap="flat" cmpd="sng" w="38100">
            <a:solidFill>
              <a:srgbClr val="53AF2B"/>
            </a:solidFill>
            <a:prstDash val="solid"/>
            <a:round/>
            <a:headEnd len="med" w="med" type="none"/>
            <a:tailEnd len="med" w="med" type="none"/>
          </a:ln>
        </p:spPr>
      </p:cxnSp>
      <p:sp>
        <p:nvSpPr>
          <p:cNvPr id="54" name="Shape 54"/>
          <p:cNvSpPr txBox="1"/>
          <p:nvPr>
            <p:ph idx="1" type="body"/>
          </p:nvPr>
        </p:nvSpPr>
        <p:spPr>
          <a:xfrm>
            <a:off x="437356" y="5634700"/>
            <a:ext cx="11184900" cy="524700"/>
          </a:xfrm>
          <a:prstGeom prst="rect">
            <a:avLst/>
          </a:prstGeom>
        </p:spPr>
        <p:txBody>
          <a:bodyPr anchorCtr="0" anchor="ctr" bIns="121900" lIns="121900" rIns="121900" tIns="121900"/>
          <a:lstStyle>
            <a:lvl1pPr lvl="0" rtl="0">
              <a:lnSpc>
                <a:spcPct val="100000"/>
              </a:lnSpc>
              <a:spcBef>
                <a:spcPts val="0"/>
              </a:spcBef>
              <a:spcAft>
                <a:spcPts val="0"/>
              </a:spcAft>
              <a:buClr>
                <a:srgbClr val="5B0F00"/>
              </a:buClr>
              <a:buNone/>
              <a:defRPr>
                <a:solidFill>
                  <a:srgbClr val="5B0F00"/>
                </a:solidFill>
              </a:defRPr>
            </a:lvl1pPr>
          </a:lstStyle>
          <a:p/>
        </p:txBody>
      </p:sp>
      <p:sp>
        <p:nvSpPr>
          <p:cNvPr id="55" name="Shape 55"/>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rtl="0">
              <a:spcBef>
                <a:spcPts val="0"/>
              </a:spcBef>
              <a:buNone/>
            </a:pPr>
            <a:fld id="{00000000-1234-1234-1234-123412341234}" type="slidenum">
              <a:rPr lang="en-US"/>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FEFEF"/>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3200333" y="767933"/>
            <a:ext cx="8428800" cy="847200"/>
          </a:xfrm>
          <a:prstGeom prst="rect">
            <a:avLst/>
          </a:prstGeom>
          <a:noFill/>
          <a:ln>
            <a:noFill/>
          </a:ln>
        </p:spPr>
        <p:txBody>
          <a:bodyPr anchorCtr="0" anchor="t" bIns="121900" lIns="121900" rIns="121900" tIns="121900"/>
          <a:lstStyle>
            <a:lvl1pPr lvl="0" rtl="0">
              <a:spcBef>
                <a:spcPts val="0"/>
              </a:spcBef>
              <a:buClr>
                <a:srgbClr val="5B0F00"/>
              </a:buClr>
              <a:buSzPct val="100000"/>
              <a:buFont typeface="Raleway"/>
              <a:buNone/>
              <a:defRPr b="1" sz="4000">
                <a:solidFill>
                  <a:srgbClr val="5B0F00"/>
                </a:solidFill>
                <a:latin typeface="Raleway"/>
                <a:ea typeface="Raleway"/>
                <a:cs typeface="Raleway"/>
                <a:sym typeface="Raleway"/>
              </a:defRPr>
            </a:lvl1pPr>
            <a:lvl2pPr lvl="1" rtl="0">
              <a:spcBef>
                <a:spcPts val="0"/>
              </a:spcBef>
              <a:buClr>
                <a:schemeClr val="dk2"/>
              </a:buClr>
              <a:buSzPct val="100000"/>
              <a:buFont typeface="Raleway"/>
              <a:buNone/>
              <a:defRPr b="1" sz="4000">
                <a:solidFill>
                  <a:schemeClr val="dk2"/>
                </a:solidFill>
                <a:latin typeface="Raleway"/>
                <a:ea typeface="Raleway"/>
                <a:cs typeface="Raleway"/>
                <a:sym typeface="Raleway"/>
              </a:defRPr>
            </a:lvl2pPr>
            <a:lvl3pPr lvl="2" rtl="0">
              <a:spcBef>
                <a:spcPts val="0"/>
              </a:spcBef>
              <a:buClr>
                <a:schemeClr val="dk2"/>
              </a:buClr>
              <a:buSzPct val="100000"/>
              <a:buFont typeface="Raleway"/>
              <a:buNone/>
              <a:defRPr b="1" sz="4000">
                <a:solidFill>
                  <a:schemeClr val="dk2"/>
                </a:solidFill>
                <a:latin typeface="Raleway"/>
                <a:ea typeface="Raleway"/>
                <a:cs typeface="Raleway"/>
                <a:sym typeface="Raleway"/>
              </a:defRPr>
            </a:lvl3pPr>
            <a:lvl4pPr lvl="3" rtl="0">
              <a:spcBef>
                <a:spcPts val="0"/>
              </a:spcBef>
              <a:buClr>
                <a:schemeClr val="dk2"/>
              </a:buClr>
              <a:buSzPct val="100000"/>
              <a:buFont typeface="Raleway"/>
              <a:buNone/>
              <a:defRPr b="1" sz="4000">
                <a:solidFill>
                  <a:schemeClr val="dk2"/>
                </a:solidFill>
                <a:latin typeface="Raleway"/>
                <a:ea typeface="Raleway"/>
                <a:cs typeface="Raleway"/>
                <a:sym typeface="Raleway"/>
              </a:defRPr>
            </a:lvl4pPr>
            <a:lvl5pPr lvl="4" rtl="0">
              <a:spcBef>
                <a:spcPts val="0"/>
              </a:spcBef>
              <a:buClr>
                <a:schemeClr val="dk2"/>
              </a:buClr>
              <a:buSzPct val="100000"/>
              <a:buFont typeface="Raleway"/>
              <a:buNone/>
              <a:defRPr b="1" sz="4000">
                <a:solidFill>
                  <a:schemeClr val="dk2"/>
                </a:solidFill>
                <a:latin typeface="Raleway"/>
                <a:ea typeface="Raleway"/>
                <a:cs typeface="Raleway"/>
                <a:sym typeface="Raleway"/>
              </a:defRPr>
            </a:lvl5pPr>
            <a:lvl6pPr lvl="5" rtl="0">
              <a:spcBef>
                <a:spcPts val="0"/>
              </a:spcBef>
              <a:buClr>
                <a:schemeClr val="dk2"/>
              </a:buClr>
              <a:buSzPct val="100000"/>
              <a:buFont typeface="Raleway"/>
              <a:buNone/>
              <a:defRPr b="1" sz="4000">
                <a:solidFill>
                  <a:schemeClr val="dk2"/>
                </a:solidFill>
                <a:latin typeface="Raleway"/>
                <a:ea typeface="Raleway"/>
                <a:cs typeface="Raleway"/>
                <a:sym typeface="Raleway"/>
              </a:defRPr>
            </a:lvl6pPr>
            <a:lvl7pPr lvl="6" rtl="0">
              <a:spcBef>
                <a:spcPts val="0"/>
              </a:spcBef>
              <a:buClr>
                <a:schemeClr val="dk2"/>
              </a:buClr>
              <a:buSzPct val="100000"/>
              <a:buFont typeface="Raleway"/>
              <a:buNone/>
              <a:defRPr b="1" sz="4000">
                <a:solidFill>
                  <a:schemeClr val="dk2"/>
                </a:solidFill>
                <a:latin typeface="Raleway"/>
                <a:ea typeface="Raleway"/>
                <a:cs typeface="Raleway"/>
                <a:sym typeface="Raleway"/>
              </a:defRPr>
            </a:lvl7pPr>
            <a:lvl8pPr lvl="7" rtl="0">
              <a:spcBef>
                <a:spcPts val="0"/>
              </a:spcBef>
              <a:buClr>
                <a:schemeClr val="dk2"/>
              </a:buClr>
              <a:buSzPct val="100000"/>
              <a:buFont typeface="Raleway"/>
              <a:buNone/>
              <a:defRPr b="1" sz="4000">
                <a:solidFill>
                  <a:schemeClr val="dk2"/>
                </a:solidFill>
                <a:latin typeface="Raleway"/>
                <a:ea typeface="Raleway"/>
                <a:cs typeface="Raleway"/>
                <a:sym typeface="Raleway"/>
              </a:defRPr>
            </a:lvl8pPr>
            <a:lvl9pPr lvl="8" rtl="0">
              <a:spcBef>
                <a:spcPts val="0"/>
              </a:spcBef>
              <a:buClr>
                <a:schemeClr val="dk2"/>
              </a:buClr>
              <a:buSzPct val="100000"/>
              <a:buFont typeface="Raleway"/>
              <a:buNone/>
              <a:defRPr b="1" sz="4000">
                <a:solidFill>
                  <a:schemeClr val="dk2"/>
                </a:solidFill>
                <a:latin typeface="Raleway"/>
                <a:ea typeface="Raleway"/>
                <a:cs typeface="Raleway"/>
                <a:sym typeface="Raleway"/>
              </a:defRPr>
            </a:lvl9pPr>
          </a:lstStyle>
          <a:p/>
        </p:txBody>
      </p:sp>
      <p:sp>
        <p:nvSpPr>
          <p:cNvPr id="11" name="Shape 11"/>
          <p:cNvSpPr txBox="1"/>
          <p:nvPr>
            <p:ph idx="1" type="body"/>
          </p:nvPr>
        </p:nvSpPr>
        <p:spPr>
          <a:xfrm>
            <a:off x="3213483" y="2127701"/>
            <a:ext cx="8428800" cy="4003200"/>
          </a:xfrm>
          <a:prstGeom prst="rect">
            <a:avLst/>
          </a:prstGeom>
          <a:noFill/>
          <a:ln>
            <a:noFill/>
          </a:ln>
        </p:spPr>
        <p:txBody>
          <a:bodyPr anchorCtr="0" anchor="t" bIns="121900" lIns="121900" rIns="121900" tIns="121900"/>
          <a:lstStyle>
            <a:lvl1pPr lvl="0" rtl="0">
              <a:lnSpc>
                <a:spcPct val="115000"/>
              </a:lnSpc>
              <a:spcBef>
                <a:spcPts val="0"/>
              </a:spcBef>
              <a:spcAft>
                <a:spcPts val="2100"/>
              </a:spcAft>
              <a:buClr>
                <a:srgbClr val="5B0F00"/>
              </a:buClr>
              <a:buSzPct val="100000"/>
              <a:buFont typeface="Lato"/>
              <a:defRPr sz="2400">
                <a:solidFill>
                  <a:srgbClr val="5B0F00"/>
                </a:solidFill>
                <a:latin typeface="Lato"/>
                <a:ea typeface="Lato"/>
                <a:cs typeface="Lato"/>
                <a:sym typeface="Lato"/>
              </a:defRPr>
            </a:lvl1pPr>
            <a:lvl2pPr lvl="1" rtl="0">
              <a:lnSpc>
                <a:spcPct val="115000"/>
              </a:lnSpc>
              <a:spcBef>
                <a:spcPts val="0"/>
              </a:spcBef>
              <a:spcAft>
                <a:spcPts val="2100"/>
              </a:spcAft>
              <a:buClr>
                <a:srgbClr val="5B0F00"/>
              </a:buClr>
              <a:buSzPct val="100000"/>
              <a:buFont typeface="Lato"/>
              <a:defRPr sz="1900">
                <a:solidFill>
                  <a:srgbClr val="5B0F00"/>
                </a:solidFill>
                <a:latin typeface="Lato"/>
                <a:ea typeface="Lato"/>
                <a:cs typeface="Lato"/>
                <a:sym typeface="Lato"/>
              </a:defRPr>
            </a:lvl2pPr>
            <a:lvl3pPr lvl="2" rtl="0">
              <a:lnSpc>
                <a:spcPct val="115000"/>
              </a:lnSpc>
              <a:spcBef>
                <a:spcPts val="0"/>
              </a:spcBef>
              <a:spcAft>
                <a:spcPts val="2100"/>
              </a:spcAft>
              <a:buClr>
                <a:srgbClr val="5B0F00"/>
              </a:buClr>
              <a:buSzPct val="100000"/>
              <a:buFont typeface="Lato"/>
              <a:defRPr sz="1900">
                <a:solidFill>
                  <a:srgbClr val="5B0F00"/>
                </a:solidFill>
                <a:latin typeface="Lato"/>
                <a:ea typeface="Lato"/>
                <a:cs typeface="Lato"/>
                <a:sym typeface="Lato"/>
              </a:defRPr>
            </a:lvl3pPr>
            <a:lvl4pPr lvl="3" rtl="0">
              <a:lnSpc>
                <a:spcPct val="115000"/>
              </a:lnSpc>
              <a:spcBef>
                <a:spcPts val="0"/>
              </a:spcBef>
              <a:spcAft>
                <a:spcPts val="2100"/>
              </a:spcAft>
              <a:buClr>
                <a:srgbClr val="5B0F00"/>
              </a:buClr>
              <a:buSzPct val="100000"/>
              <a:buFont typeface="Lato"/>
              <a:defRPr sz="1900">
                <a:solidFill>
                  <a:srgbClr val="5B0F00"/>
                </a:solidFill>
                <a:latin typeface="Lato"/>
                <a:ea typeface="Lato"/>
                <a:cs typeface="Lato"/>
                <a:sym typeface="Lato"/>
              </a:defRPr>
            </a:lvl4pPr>
            <a:lvl5pPr lvl="4" rtl="0">
              <a:lnSpc>
                <a:spcPct val="115000"/>
              </a:lnSpc>
              <a:spcBef>
                <a:spcPts val="0"/>
              </a:spcBef>
              <a:spcAft>
                <a:spcPts val="2100"/>
              </a:spcAft>
              <a:buClr>
                <a:srgbClr val="5B0F00"/>
              </a:buClr>
              <a:buSzPct val="100000"/>
              <a:buFont typeface="Lato"/>
              <a:defRPr sz="1900">
                <a:solidFill>
                  <a:srgbClr val="5B0F00"/>
                </a:solidFill>
                <a:latin typeface="Lato"/>
                <a:ea typeface="Lato"/>
                <a:cs typeface="Lato"/>
                <a:sym typeface="Lato"/>
              </a:defRPr>
            </a:lvl5pPr>
            <a:lvl6pPr lvl="5" rtl="0">
              <a:lnSpc>
                <a:spcPct val="115000"/>
              </a:lnSpc>
              <a:spcBef>
                <a:spcPts val="0"/>
              </a:spcBef>
              <a:spcAft>
                <a:spcPts val="2100"/>
              </a:spcAft>
              <a:buClr>
                <a:srgbClr val="5B0F00"/>
              </a:buClr>
              <a:buSzPct val="100000"/>
              <a:buFont typeface="Lato"/>
              <a:defRPr sz="1900">
                <a:solidFill>
                  <a:srgbClr val="5B0F00"/>
                </a:solidFill>
                <a:latin typeface="Lato"/>
                <a:ea typeface="Lato"/>
                <a:cs typeface="Lato"/>
                <a:sym typeface="Lato"/>
              </a:defRPr>
            </a:lvl6pPr>
            <a:lvl7pPr lvl="6" rtl="0">
              <a:lnSpc>
                <a:spcPct val="115000"/>
              </a:lnSpc>
              <a:spcBef>
                <a:spcPts val="0"/>
              </a:spcBef>
              <a:spcAft>
                <a:spcPts val="2100"/>
              </a:spcAft>
              <a:buClr>
                <a:srgbClr val="5B0F00"/>
              </a:buClr>
              <a:buSzPct val="100000"/>
              <a:buFont typeface="Lato"/>
              <a:defRPr sz="1900">
                <a:solidFill>
                  <a:srgbClr val="5B0F00"/>
                </a:solidFill>
                <a:latin typeface="Lato"/>
                <a:ea typeface="Lato"/>
                <a:cs typeface="Lato"/>
                <a:sym typeface="Lato"/>
              </a:defRPr>
            </a:lvl7pPr>
            <a:lvl8pPr lvl="7" rtl="0">
              <a:lnSpc>
                <a:spcPct val="115000"/>
              </a:lnSpc>
              <a:spcBef>
                <a:spcPts val="0"/>
              </a:spcBef>
              <a:spcAft>
                <a:spcPts val="2100"/>
              </a:spcAft>
              <a:buClr>
                <a:srgbClr val="5B0F00"/>
              </a:buClr>
              <a:buSzPct val="100000"/>
              <a:buFont typeface="Lato"/>
              <a:defRPr sz="1900">
                <a:solidFill>
                  <a:srgbClr val="5B0F00"/>
                </a:solidFill>
                <a:latin typeface="Lato"/>
                <a:ea typeface="Lato"/>
                <a:cs typeface="Lato"/>
                <a:sym typeface="Lato"/>
              </a:defRPr>
            </a:lvl8pPr>
            <a:lvl9pPr lvl="8" rtl="0">
              <a:lnSpc>
                <a:spcPct val="115000"/>
              </a:lnSpc>
              <a:spcBef>
                <a:spcPts val="0"/>
              </a:spcBef>
              <a:spcAft>
                <a:spcPts val="2100"/>
              </a:spcAft>
              <a:buClr>
                <a:srgbClr val="5B0F00"/>
              </a:buClr>
              <a:buSzPct val="100000"/>
              <a:buFont typeface="Lato"/>
              <a:defRPr sz="1900">
                <a:solidFill>
                  <a:srgbClr val="5B0F00"/>
                </a:solidFill>
                <a:latin typeface="Lato"/>
                <a:ea typeface="Lato"/>
                <a:cs typeface="Lato"/>
                <a:sym typeface="Lato"/>
              </a:defRPr>
            </a:lvl9pPr>
          </a:lstStyle>
          <a:p/>
        </p:txBody>
      </p:sp>
      <p:sp>
        <p:nvSpPr>
          <p:cNvPr id="12" name="Shape 12"/>
          <p:cNvSpPr txBox="1"/>
          <p:nvPr>
            <p:ph idx="12" type="sldNum"/>
          </p:nvPr>
        </p:nvSpPr>
        <p:spPr>
          <a:xfrm>
            <a:off x="11330665" y="6251678"/>
            <a:ext cx="731700" cy="524700"/>
          </a:xfrm>
          <a:prstGeom prst="rect">
            <a:avLst/>
          </a:prstGeom>
          <a:noFill/>
          <a:ln>
            <a:noFill/>
          </a:ln>
        </p:spPr>
        <p:txBody>
          <a:bodyPr anchorCtr="0" anchor="ctr" bIns="121900" lIns="121900" rIns="121900" tIns="121900">
            <a:noAutofit/>
          </a:bodyPr>
          <a:lstStyle/>
          <a:p>
            <a:pPr lvl="0" rtl="0" algn="r">
              <a:spcBef>
                <a:spcPts val="0"/>
              </a:spcBef>
              <a:buNone/>
            </a:pPr>
            <a:fld id="{00000000-1234-1234-1234-123412341234}" type="slidenum">
              <a:rPr lang="en-US" sz="1300">
                <a:solidFill>
                  <a:schemeClr val="dk2"/>
                </a:solidFill>
                <a:latin typeface="Lato"/>
                <a:ea typeface="Lato"/>
                <a:cs typeface="Lato"/>
                <a:sym typeface="La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FEFEF"/>
        </a:solidFill>
      </p:bgPr>
    </p:bg>
    <p:spTree>
      <p:nvGrpSpPr>
        <p:cNvPr id="79" name="Shape 79"/>
        <p:cNvGrpSpPr/>
        <p:nvPr/>
      </p:nvGrpSpPr>
      <p:grpSpPr>
        <a:xfrm>
          <a:off x="0" y="0"/>
          <a:ext cx="0" cy="0"/>
          <a:chOff x="0" y="0"/>
          <a:chExt cx="0" cy="0"/>
        </a:xfrm>
      </p:grpSpPr>
      <p:sp>
        <p:nvSpPr>
          <p:cNvPr id="80" name="Shape 80"/>
          <p:cNvSpPr txBox="1"/>
          <p:nvPr>
            <p:ph type="title"/>
          </p:nvPr>
        </p:nvSpPr>
        <p:spPr>
          <a:xfrm>
            <a:off x="3200333" y="767933"/>
            <a:ext cx="8428800" cy="847200"/>
          </a:xfrm>
          <a:prstGeom prst="rect">
            <a:avLst/>
          </a:prstGeom>
          <a:noFill/>
          <a:ln>
            <a:noFill/>
          </a:ln>
        </p:spPr>
        <p:txBody>
          <a:bodyPr anchorCtr="0" anchor="t" bIns="121900" lIns="121900" rIns="121900" tIns="121900"/>
          <a:lstStyle>
            <a:lvl1pPr lvl="0" rtl="0">
              <a:spcBef>
                <a:spcPts val="0"/>
              </a:spcBef>
              <a:buClr>
                <a:srgbClr val="5B0F00"/>
              </a:buClr>
              <a:buSzPct val="100000"/>
              <a:buFont typeface="Raleway"/>
              <a:buNone/>
              <a:defRPr b="1" sz="4000">
                <a:solidFill>
                  <a:srgbClr val="5B0F00"/>
                </a:solidFill>
                <a:latin typeface="Raleway"/>
                <a:ea typeface="Raleway"/>
                <a:cs typeface="Raleway"/>
                <a:sym typeface="Raleway"/>
              </a:defRPr>
            </a:lvl1pPr>
            <a:lvl2pPr lvl="1" rtl="0">
              <a:spcBef>
                <a:spcPts val="0"/>
              </a:spcBef>
              <a:buClr>
                <a:schemeClr val="dk2"/>
              </a:buClr>
              <a:buSzPct val="100000"/>
              <a:buFont typeface="Raleway"/>
              <a:buNone/>
              <a:defRPr b="1" sz="4000">
                <a:solidFill>
                  <a:schemeClr val="dk2"/>
                </a:solidFill>
                <a:latin typeface="Raleway"/>
                <a:ea typeface="Raleway"/>
                <a:cs typeface="Raleway"/>
                <a:sym typeface="Raleway"/>
              </a:defRPr>
            </a:lvl2pPr>
            <a:lvl3pPr lvl="2" rtl="0">
              <a:spcBef>
                <a:spcPts val="0"/>
              </a:spcBef>
              <a:buClr>
                <a:schemeClr val="dk2"/>
              </a:buClr>
              <a:buSzPct val="100000"/>
              <a:buFont typeface="Raleway"/>
              <a:buNone/>
              <a:defRPr b="1" sz="4000">
                <a:solidFill>
                  <a:schemeClr val="dk2"/>
                </a:solidFill>
                <a:latin typeface="Raleway"/>
                <a:ea typeface="Raleway"/>
                <a:cs typeface="Raleway"/>
                <a:sym typeface="Raleway"/>
              </a:defRPr>
            </a:lvl3pPr>
            <a:lvl4pPr lvl="3" rtl="0">
              <a:spcBef>
                <a:spcPts val="0"/>
              </a:spcBef>
              <a:buClr>
                <a:schemeClr val="dk2"/>
              </a:buClr>
              <a:buSzPct val="100000"/>
              <a:buFont typeface="Raleway"/>
              <a:buNone/>
              <a:defRPr b="1" sz="4000">
                <a:solidFill>
                  <a:schemeClr val="dk2"/>
                </a:solidFill>
                <a:latin typeface="Raleway"/>
                <a:ea typeface="Raleway"/>
                <a:cs typeface="Raleway"/>
                <a:sym typeface="Raleway"/>
              </a:defRPr>
            </a:lvl4pPr>
            <a:lvl5pPr lvl="4" rtl="0">
              <a:spcBef>
                <a:spcPts val="0"/>
              </a:spcBef>
              <a:buClr>
                <a:schemeClr val="dk2"/>
              </a:buClr>
              <a:buSzPct val="100000"/>
              <a:buFont typeface="Raleway"/>
              <a:buNone/>
              <a:defRPr b="1" sz="4000">
                <a:solidFill>
                  <a:schemeClr val="dk2"/>
                </a:solidFill>
                <a:latin typeface="Raleway"/>
                <a:ea typeface="Raleway"/>
                <a:cs typeface="Raleway"/>
                <a:sym typeface="Raleway"/>
              </a:defRPr>
            </a:lvl5pPr>
            <a:lvl6pPr lvl="5" rtl="0">
              <a:spcBef>
                <a:spcPts val="0"/>
              </a:spcBef>
              <a:buClr>
                <a:schemeClr val="dk2"/>
              </a:buClr>
              <a:buSzPct val="100000"/>
              <a:buFont typeface="Raleway"/>
              <a:buNone/>
              <a:defRPr b="1" sz="4000">
                <a:solidFill>
                  <a:schemeClr val="dk2"/>
                </a:solidFill>
                <a:latin typeface="Raleway"/>
                <a:ea typeface="Raleway"/>
                <a:cs typeface="Raleway"/>
                <a:sym typeface="Raleway"/>
              </a:defRPr>
            </a:lvl6pPr>
            <a:lvl7pPr lvl="6" rtl="0">
              <a:spcBef>
                <a:spcPts val="0"/>
              </a:spcBef>
              <a:buClr>
                <a:schemeClr val="dk2"/>
              </a:buClr>
              <a:buSzPct val="100000"/>
              <a:buFont typeface="Raleway"/>
              <a:buNone/>
              <a:defRPr b="1" sz="4000">
                <a:solidFill>
                  <a:schemeClr val="dk2"/>
                </a:solidFill>
                <a:latin typeface="Raleway"/>
                <a:ea typeface="Raleway"/>
                <a:cs typeface="Raleway"/>
                <a:sym typeface="Raleway"/>
              </a:defRPr>
            </a:lvl7pPr>
            <a:lvl8pPr lvl="7" rtl="0">
              <a:spcBef>
                <a:spcPts val="0"/>
              </a:spcBef>
              <a:buClr>
                <a:schemeClr val="dk2"/>
              </a:buClr>
              <a:buSzPct val="100000"/>
              <a:buFont typeface="Raleway"/>
              <a:buNone/>
              <a:defRPr b="1" sz="4000">
                <a:solidFill>
                  <a:schemeClr val="dk2"/>
                </a:solidFill>
                <a:latin typeface="Raleway"/>
                <a:ea typeface="Raleway"/>
                <a:cs typeface="Raleway"/>
                <a:sym typeface="Raleway"/>
              </a:defRPr>
            </a:lvl8pPr>
            <a:lvl9pPr lvl="8" rtl="0">
              <a:spcBef>
                <a:spcPts val="0"/>
              </a:spcBef>
              <a:buClr>
                <a:schemeClr val="dk2"/>
              </a:buClr>
              <a:buSzPct val="100000"/>
              <a:buFont typeface="Raleway"/>
              <a:buNone/>
              <a:defRPr b="1" sz="4000">
                <a:solidFill>
                  <a:schemeClr val="dk2"/>
                </a:solidFill>
                <a:latin typeface="Raleway"/>
                <a:ea typeface="Raleway"/>
                <a:cs typeface="Raleway"/>
                <a:sym typeface="Raleway"/>
              </a:defRPr>
            </a:lvl9pPr>
          </a:lstStyle>
          <a:p/>
        </p:txBody>
      </p:sp>
      <p:sp>
        <p:nvSpPr>
          <p:cNvPr id="81" name="Shape 81"/>
          <p:cNvSpPr txBox="1"/>
          <p:nvPr>
            <p:ph idx="1" type="body"/>
          </p:nvPr>
        </p:nvSpPr>
        <p:spPr>
          <a:xfrm>
            <a:off x="3213483" y="2127701"/>
            <a:ext cx="8428800" cy="4003200"/>
          </a:xfrm>
          <a:prstGeom prst="rect">
            <a:avLst/>
          </a:prstGeom>
          <a:noFill/>
          <a:ln>
            <a:noFill/>
          </a:ln>
        </p:spPr>
        <p:txBody>
          <a:bodyPr anchorCtr="0" anchor="t" bIns="121900" lIns="121900" rIns="121900" tIns="121900"/>
          <a:lstStyle>
            <a:lvl1pPr lvl="0" rtl="0">
              <a:lnSpc>
                <a:spcPct val="115000"/>
              </a:lnSpc>
              <a:spcBef>
                <a:spcPts val="0"/>
              </a:spcBef>
              <a:spcAft>
                <a:spcPts val="2100"/>
              </a:spcAft>
              <a:buClr>
                <a:srgbClr val="5B0F00"/>
              </a:buClr>
              <a:buSzPct val="100000"/>
              <a:buFont typeface="Lato"/>
              <a:defRPr sz="2400">
                <a:solidFill>
                  <a:srgbClr val="5B0F00"/>
                </a:solidFill>
                <a:latin typeface="Lato"/>
                <a:ea typeface="Lato"/>
                <a:cs typeface="Lato"/>
                <a:sym typeface="Lato"/>
              </a:defRPr>
            </a:lvl1pPr>
            <a:lvl2pPr lvl="1" rtl="0">
              <a:lnSpc>
                <a:spcPct val="115000"/>
              </a:lnSpc>
              <a:spcBef>
                <a:spcPts val="0"/>
              </a:spcBef>
              <a:spcAft>
                <a:spcPts val="2100"/>
              </a:spcAft>
              <a:buClr>
                <a:srgbClr val="5B0F00"/>
              </a:buClr>
              <a:buSzPct val="100000"/>
              <a:buFont typeface="Lato"/>
              <a:defRPr sz="1900">
                <a:solidFill>
                  <a:srgbClr val="5B0F00"/>
                </a:solidFill>
                <a:latin typeface="Lato"/>
                <a:ea typeface="Lato"/>
                <a:cs typeface="Lato"/>
                <a:sym typeface="Lato"/>
              </a:defRPr>
            </a:lvl2pPr>
            <a:lvl3pPr lvl="2" rtl="0">
              <a:lnSpc>
                <a:spcPct val="115000"/>
              </a:lnSpc>
              <a:spcBef>
                <a:spcPts val="0"/>
              </a:spcBef>
              <a:spcAft>
                <a:spcPts val="2100"/>
              </a:spcAft>
              <a:buClr>
                <a:srgbClr val="5B0F00"/>
              </a:buClr>
              <a:buSzPct val="100000"/>
              <a:buFont typeface="Lato"/>
              <a:defRPr sz="1900">
                <a:solidFill>
                  <a:srgbClr val="5B0F00"/>
                </a:solidFill>
                <a:latin typeface="Lato"/>
                <a:ea typeface="Lato"/>
                <a:cs typeface="Lato"/>
                <a:sym typeface="Lato"/>
              </a:defRPr>
            </a:lvl3pPr>
            <a:lvl4pPr lvl="3" rtl="0">
              <a:lnSpc>
                <a:spcPct val="115000"/>
              </a:lnSpc>
              <a:spcBef>
                <a:spcPts val="0"/>
              </a:spcBef>
              <a:spcAft>
                <a:spcPts val="2100"/>
              </a:spcAft>
              <a:buClr>
                <a:srgbClr val="5B0F00"/>
              </a:buClr>
              <a:buSzPct val="100000"/>
              <a:buFont typeface="Lato"/>
              <a:defRPr sz="1900">
                <a:solidFill>
                  <a:srgbClr val="5B0F00"/>
                </a:solidFill>
                <a:latin typeface="Lato"/>
                <a:ea typeface="Lato"/>
                <a:cs typeface="Lato"/>
                <a:sym typeface="Lato"/>
              </a:defRPr>
            </a:lvl4pPr>
            <a:lvl5pPr lvl="4" rtl="0">
              <a:lnSpc>
                <a:spcPct val="115000"/>
              </a:lnSpc>
              <a:spcBef>
                <a:spcPts val="0"/>
              </a:spcBef>
              <a:spcAft>
                <a:spcPts val="2100"/>
              </a:spcAft>
              <a:buClr>
                <a:srgbClr val="5B0F00"/>
              </a:buClr>
              <a:buSzPct val="100000"/>
              <a:buFont typeface="Lato"/>
              <a:defRPr sz="1900">
                <a:solidFill>
                  <a:srgbClr val="5B0F00"/>
                </a:solidFill>
                <a:latin typeface="Lato"/>
                <a:ea typeface="Lato"/>
                <a:cs typeface="Lato"/>
                <a:sym typeface="Lato"/>
              </a:defRPr>
            </a:lvl5pPr>
            <a:lvl6pPr lvl="5" rtl="0">
              <a:lnSpc>
                <a:spcPct val="115000"/>
              </a:lnSpc>
              <a:spcBef>
                <a:spcPts val="0"/>
              </a:spcBef>
              <a:spcAft>
                <a:spcPts val="2100"/>
              </a:spcAft>
              <a:buClr>
                <a:srgbClr val="5B0F00"/>
              </a:buClr>
              <a:buSzPct val="100000"/>
              <a:buFont typeface="Lato"/>
              <a:defRPr sz="1900">
                <a:solidFill>
                  <a:srgbClr val="5B0F00"/>
                </a:solidFill>
                <a:latin typeface="Lato"/>
                <a:ea typeface="Lato"/>
                <a:cs typeface="Lato"/>
                <a:sym typeface="Lato"/>
              </a:defRPr>
            </a:lvl6pPr>
            <a:lvl7pPr lvl="6" rtl="0">
              <a:lnSpc>
                <a:spcPct val="115000"/>
              </a:lnSpc>
              <a:spcBef>
                <a:spcPts val="0"/>
              </a:spcBef>
              <a:spcAft>
                <a:spcPts val="2100"/>
              </a:spcAft>
              <a:buClr>
                <a:srgbClr val="5B0F00"/>
              </a:buClr>
              <a:buSzPct val="100000"/>
              <a:buFont typeface="Lato"/>
              <a:defRPr sz="1900">
                <a:solidFill>
                  <a:srgbClr val="5B0F00"/>
                </a:solidFill>
                <a:latin typeface="Lato"/>
                <a:ea typeface="Lato"/>
                <a:cs typeface="Lato"/>
                <a:sym typeface="Lato"/>
              </a:defRPr>
            </a:lvl7pPr>
            <a:lvl8pPr lvl="7" rtl="0">
              <a:lnSpc>
                <a:spcPct val="115000"/>
              </a:lnSpc>
              <a:spcBef>
                <a:spcPts val="0"/>
              </a:spcBef>
              <a:spcAft>
                <a:spcPts val="2100"/>
              </a:spcAft>
              <a:buClr>
                <a:srgbClr val="5B0F00"/>
              </a:buClr>
              <a:buSzPct val="100000"/>
              <a:buFont typeface="Lato"/>
              <a:defRPr sz="1900">
                <a:solidFill>
                  <a:srgbClr val="5B0F00"/>
                </a:solidFill>
                <a:latin typeface="Lato"/>
                <a:ea typeface="Lato"/>
                <a:cs typeface="Lato"/>
                <a:sym typeface="Lato"/>
              </a:defRPr>
            </a:lvl8pPr>
            <a:lvl9pPr lvl="8" rtl="0">
              <a:lnSpc>
                <a:spcPct val="115000"/>
              </a:lnSpc>
              <a:spcBef>
                <a:spcPts val="0"/>
              </a:spcBef>
              <a:spcAft>
                <a:spcPts val="2100"/>
              </a:spcAft>
              <a:buClr>
                <a:srgbClr val="5B0F00"/>
              </a:buClr>
              <a:buSzPct val="100000"/>
              <a:buFont typeface="Lato"/>
              <a:defRPr sz="1900">
                <a:solidFill>
                  <a:srgbClr val="5B0F00"/>
                </a:solidFill>
                <a:latin typeface="Lato"/>
                <a:ea typeface="Lato"/>
                <a:cs typeface="Lato"/>
                <a:sym typeface="Lato"/>
              </a:defRPr>
            </a:lvl9pPr>
          </a:lstStyle>
          <a:p/>
        </p:txBody>
      </p:sp>
      <p:sp>
        <p:nvSpPr>
          <p:cNvPr id="82" name="Shape 82"/>
          <p:cNvSpPr txBox="1"/>
          <p:nvPr>
            <p:ph idx="12" type="sldNum"/>
          </p:nvPr>
        </p:nvSpPr>
        <p:spPr>
          <a:xfrm>
            <a:off x="11330665" y="6251678"/>
            <a:ext cx="731700" cy="524700"/>
          </a:xfrm>
          <a:prstGeom prst="rect">
            <a:avLst/>
          </a:prstGeom>
          <a:noFill/>
          <a:ln>
            <a:noFill/>
          </a:ln>
        </p:spPr>
        <p:txBody>
          <a:bodyPr anchorCtr="0" anchor="ctr" bIns="121900" lIns="121900" rIns="121900" tIns="121900">
            <a:noAutofit/>
          </a:bodyPr>
          <a:lstStyle/>
          <a:p>
            <a:pPr lvl="0" rtl="0" algn="r">
              <a:spcBef>
                <a:spcPts val="0"/>
              </a:spcBef>
              <a:buNone/>
            </a:pPr>
            <a:fld id="{00000000-1234-1234-1234-123412341234}" type="slidenum">
              <a:rPr lang="en-US" sz="1300">
                <a:solidFill>
                  <a:schemeClr val="dk2"/>
                </a:solidFill>
                <a:latin typeface="Lato"/>
                <a:ea typeface="Lato"/>
                <a:cs typeface="Lato"/>
                <a:sym typeface="Lato"/>
              </a:rPr>
              <a:t>‹#›</a:t>
            </a:fld>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8.png"/><Relationship Id="rId5" Type="http://schemas.openxmlformats.org/officeDocument/2006/relationships/image" Target="../media/image20.png"/><Relationship Id="rId6"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3.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2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4.jpg"/><Relationship Id="rId4" Type="http://schemas.openxmlformats.org/officeDocument/2006/relationships/image" Target="../media/image33.png"/><Relationship Id="rId5"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4.jpg"/><Relationship Id="rId4" Type="http://schemas.openxmlformats.org/officeDocument/2006/relationships/image" Target="../media/image26.jpg"/><Relationship Id="rId5"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4.jpg"/><Relationship Id="rId4" Type="http://schemas.openxmlformats.org/officeDocument/2006/relationships/image" Target="../media/image32.jpg"/><Relationship Id="rId5"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4.jpg"/><Relationship Id="rId4" Type="http://schemas.openxmlformats.org/officeDocument/2006/relationships/image" Target="../media/image30.jpg"/><Relationship Id="rId5" Type="http://schemas.openxmlformats.org/officeDocument/2006/relationships/image" Target="../media/image27.png"/></Relationships>
</file>

<file path=ppt/slides/_rels/slide29.xml.rels><?xml version="1.0" encoding="UTF-8" standalone="yes"?><Relationships xmlns="http://schemas.openxmlformats.org/package/2006/relationships"><Relationship Id="rId11" Type="http://schemas.openxmlformats.org/officeDocument/2006/relationships/image" Target="../media/image44.png"/><Relationship Id="rId10" Type="http://schemas.openxmlformats.org/officeDocument/2006/relationships/image" Target="../media/image39.png"/><Relationship Id="rId13" Type="http://schemas.openxmlformats.org/officeDocument/2006/relationships/image" Target="../media/image41.png"/><Relationship Id="rId12" Type="http://schemas.openxmlformats.org/officeDocument/2006/relationships/image" Target="../media/image43.png"/><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1.png"/><Relationship Id="rId4" Type="http://schemas.openxmlformats.org/officeDocument/2006/relationships/image" Target="../media/image53.png"/><Relationship Id="rId9" Type="http://schemas.openxmlformats.org/officeDocument/2006/relationships/image" Target="../media/image40.png"/><Relationship Id="rId14" Type="http://schemas.openxmlformats.org/officeDocument/2006/relationships/image" Target="../media/image42.png"/><Relationship Id="rId5" Type="http://schemas.openxmlformats.org/officeDocument/2006/relationships/image" Target="../media/image35.png"/><Relationship Id="rId6" Type="http://schemas.openxmlformats.org/officeDocument/2006/relationships/image" Target="../media/image38.png"/><Relationship Id="rId7" Type="http://schemas.openxmlformats.org/officeDocument/2006/relationships/image" Target="../media/image34.png"/><Relationship Id="rId8"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5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5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 Id="rId3" Type="http://schemas.openxmlformats.org/officeDocument/2006/relationships/image" Target="../media/image56.png"/><Relationship Id="rId4" Type="http://schemas.openxmlformats.org/officeDocument/2006/relationships/image" Target="../media/image59.png"/><Relationship Id="rId5" Type="http://schemas.openxmlformats.org/officeDocument/2006/relationships/image" Target="../media/image5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 Id="rId3" Type="http://schemas.openxmlformats.org/officeDocument/2006/relationships/image" Target="../media/image51.png"/><Relationship Id="rId4" Type="http://schemas.openxmlformats.org/officeDocument/2006/relationships/image" Target="../media/image54.jpg"/><Relationship Id="rId5" Type="http://schemas.openxmlformats.org/officeDocument/2006/relationships/image" Target="../media/image6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 Id="rId3" Type="http://schemas.openxmlformats.org/officeDocument/2006/relationships/image" Target="../media/image61.png"/><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 Id="rId3" Type="http://schemas.openxmlformats.org/officeDocument/2006/relationships/image" Target="../media/image80.png"/><Relationship Id="rId4" Type="http://schemas.openxmlformats.org/officeDocument/2006/relationships/image" Target="../media/image79.png"/><Relationship Id="rId5" Type="http://schemas.openxmlformats.org/officeDocument/2006/relationships/image" Target="../media/image6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xml"/><Relationship Id="rId3" Type="http://schemas.openxmlformats.org/officeDocument/2006/relationships/image" Target="../media/image68.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8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 Id="rId3" Type="http://schemas.openxmlformats.org/officeDocument/2006/relationships/image" Target="../media/image6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xml"/><Relationship Id="rId3" Type="http://schemas.openxmlformats.org/officeDocument/2006/relationships/image" Target="../media/image7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xml"/><Relationship Id="rId3" Type="http://schemas.openxmlformats.org/officeDocument/2006/relationships/image" Target="../media/image67.png"/><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8.xml"/><Relationship Id="rId3" Type="http://schemas.openxmlformats.org/officeDocument/2006/relationships/image" Target="../media/image6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9.xml"/><Relationship Id="rId3" Type="http://schemas.openxmlformats.org/officeDocument/2006/relationships/image" Target="../media/image7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0.xml"/><Relationship Id="rId3" Type="http://schemas.openxmlformats.org/officeDocument/2006/relationships/image" Target="../media/image8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1.xml"/><Relationship Id="rId3" Type="http://schemas.openxmlformats.org/officeDocument/2006/relationships/image" Target="../media/image7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2.xml"/><Relationship Id="rId3" Type="http://schemas.openxmlformats.org/officeDocument/2006/relationships/image" Target="../media/image7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3.xml"/><Relationship Id="rId3" Type="http://schemas.openxmlformats.org/officeDocument/2006/relationships/hyperlink" Target="http://www.wildml.com/2015/09/recurrent-neural-networks-tutorial-part-1-introduction-to-rnns/" TargetMode="External"/><Relationship Id="rId4" Type="http://schemas.openxmlformats.org/officeDocument/2006/relationships/hyperlink" Target="http://karpathy.github.io/2015/05/21/rnn-effectiveness/"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4.xml"/><Relationship Id="rId3" Type="http://schemas.openxmlformats.org/officeDocument/2006/relationships/image" Target="../media/image75.png"/><Relationship Id="rId4" Type="http://schemas.openxmlformats.org/officeDocument/2006/relationships/image" Target="../media/image76.png"/><Relationship Id="rId5" Type="http://schemas.openxmlformats.org/officeDocument/2006/relationships/image" Target="../media/image7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FEFEF"/>
        </a:solidFill>
      </p:bgPr>
    </p:bg>
    <p:spTree>
      <p:nvGrpSpPr>
        <p:cNvPr id="153" name="Shape 153"/>
        <p:cNvGrpSpPr/>
        <p:nvPr/>
      </p:nvGrpSpPr>
      <p:grpSpPr>
        <a:xfrm>
          <a:off x="0" y="0"/>
          <a:ext cx="0" cy="0"/>
          <a:chOff x="0" y="0"/>
          <a:chExt cx="0" cy="0"/>
        </a:xfrm>
      </p:grpSpPr>
      <p:sp>
        <p:nvSpPr>
          <p:cNvPr id="154" name="Shape 154"/>
          <p:cNvSpPr txBox="1"/>
          <p:nvPr>
            <p:ph type="ctrTitle"/>
          </p:nvPr>
        </p:nvSpPr>
        <p:spPr>
          <a:xfrm>
            <a:off x="3162300" y="634075"/>
            <a:ext cx="8442000" cy="1488300"/>
          </a:xfrm>
          <a:prstGeom prst="rect">
            <a:avLst/>
          </a:prstGeom>
        </p:spPr>
        <p:txBody>
          <a:bodyPr anchorCtr="0" anchor="b" bIns="45700" lIns="91425" rIns="91425" tIns="45700">
            <a:noAutofit/>
          </a:bodyPr>
          <a:lstStyle/>
          <a:p>
            <a:pPr indent="0" lvl="0" marL="0" rtl="0">
              <a:spcBef>
                <a:spcPts val="0"/>
              </a:spcBef>
              <a:buClr>
                <a:schemeClr val="lt2"/>
              </a:buClr>
              <a:buSzPct val="25000"/>
              <a:buFont typeface="Questrial"/>
              <a:buNone/>
            </a:pPr>
            <a:r>
              <a:t/>
            </a:r>
            <a:endParaRPr b="1"/>
          </a:p>
          <a:p>
            <a:pPr indent="0" lvl="0" marL="0" rtl="0">
              <a:spcBef>
                <a:spcPts val="0"/>
              </a:spcBef>
              <a:buClr>
                <a:schemeClr val="lt2"/>
              </a:buClr>
              <a:buSzPct val="25000"/>
              <a:buFont typeface="Questrial"/>
              <a:buNone/>
            </a:pPr>
            <a:r>
              <a:rPr b="1" lang="en-US" sz="3000"/>
              <a:t>ANN, CNN, RNN</a:t>
            </a:r>
          </a:p>
          <a:p>
            <a:pPr indent="0" lvl="0" marL="0" rtl="0">
              <a:spcBef>
                <a:spcPts val="0"/>
              </a:spcBef>
              <a:buClr>
                <a:schemeClr val="lt2"/>
              </a:buClr>
              <a:buSzPct val="25000"/>
              <a:buFont typeface="Questrial"/>
              <a:buNone/>
            </a:pPr>
            <a:r>
              <a:t/>
            </a:r>
            <a:endParaRPr b="1" sz="3000"/>
          </a:p>
          <a:p>
            <a:pPr indent="0" lvl="0" marL="0" rtl="0">
              <a:spcBef>
                <a:spcPts val="0"/>
              </a:spcBef>
              <a:buClr>
                <a:schemeClr val="lt2"/>
              </a:buClr>
              <a:buSzPct val="25000"/>
              <a:buFont typeface="Questrial"/>
              <a:buNone/>
            </a:pPr>
            <a:r>
              <a:rPr b="1" lang="en-US" sz="3000"/>
              <a:t>Instructors:  Vaidehi Iyer/Konstantin Borozdin</a:t>
            </a:r>
          </a:p>
        </p:txBody>
      </p:sp>
      <p:sp>
        <p:nvSpPr>
          <p:cNvPr id="155" name="Shape 155"/>
          <p:cNvSpPr txBox="1"/>
          <p:nvPr>
            <p:ph idx="1" type="subTitle"/>
          </p:nvPr>
        </p:nvSpPr>
        <p:spPr>
          <a:xfrm>
            <a:off x="3162300" y="3899847"/>
            <a:ext cx="8442000" cy="20559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rgbClr val="86D1D8"/>
              </a:buClr>
              <a:buSzPct val="25000"/>
              <a:buFont typeface="Noto Sans Symbols"/>
              <a:buNone/>
            </a:pPr>
            <a:r>
              <a:rPr b="1" lang="en-US" sz="2000">
                <a:latin typeface="Questrial"/>
                <a:ea typeface="Questrial"/>
                <a:cs typeface="Questrial"/>
                <a:sym typeface="Questrial"/>
              </a:rPr>
              <a:t>Course Offered by:</a:t>
            </a:r>
          </a:p>
          <a:p>
            <a:pPr lvl="0" rtl="0">
              <a:spcBef>
                <a:spcPts val="0"/>
              </a:spcBef>
              <a:buClr>
                <a:schemeClr val="lt2"/>
              </a:buClr>
              <a:buSzPct val="25000"/>
              <a:buFont typeface="Questrial"/>
              <a:buNone/>
            </a:pPr>
            <a:r>
              <a:rPr b="1" lang="en-US" sz="6200">
                <a:latin typeface="Questrial"/>
                <a:ea typeface="Questrial"/>
                <a:cs typeface="Questrial"/>
                <a:sym typeface="Questrial"/>
              </a:rPr>
              <a:t>AMLA</a:t>
            </a:r>
          </a:p>
          <a:p>
            <a:pPr lvl="0" rtl="0">
              <a:spcBef>
                <a:spcPts val="0"/>
              </a:spcBef>
              <a:buClr>
                <a:schemeClr val="lt2"/>
              </a:buClr>
              <a:buSzPct val="25000"/>
              <a:buFont typeface="Questrial"/>
              <a:buNone/>
            </a:pPr>
            <a:r>
              <a:rPr b="1" lang="en-US" sz="3000">
                <a:latin typeface="Questrial"/>
                <a:ea typeface="Questrial"/>
                <a:cs typeface="Questrial"/>
                <a:sym typeface="Questrial"/>
              </a:rPr>
              <a:t>Advanced Machine Learning Applications</a:t>
            </a:r>
          </a:p>
          <a:p>
            <a:pPr indent="0" lvl="0" marL="0" marR="0" rtl="0" algn="l">
              <a:spcBef>
                <a:spcPts val="0"/>
              </a:spcBef>
              <a:spcAft>
                <a:spcPts val="0"/>
              </a:spcAft>
              <a:buClr>
                <a:srgbClr val="86D1D8"/>
              </a:buClr>
              <a:buSzPct val="25000"/>
              <a:buFont typeface="Noto Sans Symbols"/>
              <a:buNone/>
            </a:pPr>
            <a:r>
              <a:t/>
            </a:r>
            <a:endParaRPr b="1" sz="2000">
              <a:latin typeface="Questrial"/>
              <a:ea typeface="Questrial"/>
              <a:cs typeface="Questrial"/>
              <a:sym typeface="Questrial"/>
            </a:endParaRPr>
          </a:p>
        </p:txBody>
      </p:sp>
      <p:pic>
        <p:nvPicPr>
          <p:cNvPr descr="Amla_photo.png" id="156" name="Shape 156"/>
          <p:cNvPicPr preferRelativeResize="0"/>
          <p:nvPr/>
        </p:nvPicPr>
        <p:blipFill>
          <a:blip r:embed="rId3">
            <a:alphaModFix/>
          </a:blip>
          <a:stretch>
            <a:fillRect/>
          </a:stretch>
        </p:blipFill>
        <p:spPr>
          <a:xfrm>
            <a:off x="9268423" y="3480075"/>
            <a:ext cx="2488073" cy="16556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2" name="Shape 232"/>
        <p:cNvGrpSpPr/>
        <p:nvPr/>
      </p:nvGrpSpPr>
      <p:grpSpPr>
        <a:xfrm>
          <a:off x="0" y="0"/>
          <a:ext cx="0" cy="0"/>
          <a:chOff x="0" y="0"/>
          <a:chExt cx="0" cy="0"/>
        </a:xfrm>
      </p:grpSpPr>
      <p:sp>
        <p:nvSpPr>
          <p:cNvPr id="233" name="Shape 233"/>
          <p:cNvSpPr txBox="1"/>
          <p:nvPr>
            <p:ph type="title"/>
          </p:nvPr>
        </p:nvSpPr>
        <p:spPr>
          <a:xfrm>
            <a:off x="541900" y="2409100"/>
            <a:ext cx="11062500" cy="2055900"/>
          </a:xfrm>
          <a:prstGeom prst="rect">
            <a:avLst/>
          </a:prstGeom>
        </p:spPr>
        <p:txBody>
          <a:bodyPr anchorCtr="0" anchor="ctr" bIns="121900" lIns="121900" rIns="121900" tIns="121900">
            <a:noAutofit/>
          </a:bodyPr>
          <a:lstStyle/>
          <a:p>
            <a:pPr lvl="0" rtl="0">
              <a:spcBef>
                <a:spcPts val="0"/>
              </a:spcBef>
              <a:buNone/>
            </a:pPr>
            <a:r>
              <a:rPr lang="en-US" sz="5500"/>
              <a:t>Convolutional</a:t>
            </a:r>
            <a:r>
              <a:rPr lang="en-US" sz="5500"/>
              <a:t> Neural Networks</a:t>
            </a:r>
          </a:p>
        </p:txBody>
      </p:sp>
      <p:sp>
        <p:nvSpPr>
          <p:cNvPr id="234" name="Shape 234"/>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rtl="0">
              <a:spcBef>
                <a:spcPts val="0"/>
              </a:spcBef>
              <a:buNone/>
            </a:pPr>
            <a:fld id="{00000000-1234-1234-1234-123412341234}" type="slidenum">
              <a:rPr lang="en-US">
                <a:solidFill>
                  <a:srgbClr val="5B0F00"/>
                </a:solidFill>
              </a:rPr>
              <a:t>‹#›</a:t>
            </a:fld>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9" name="Shape 239"/>
        <p:cNvGrpSpPr/>
        <p:nvPr/>
      </p:nvGrpSpPr>
      <p:grpSpPr>
        <a:xfrm>
          <a:off x="0" y="0"/>
          <a:ext cx="0" cy="0"/>
          <a:chOff x="0" y="0"/>
          <a:chExt cx="0" cy="0"/>
        </a:xfrm>
      </p:grpSpPr>
      <p:sp>
        <p:nvSpPr>
          <p:cNvPr id="240" name="Shape 240"/>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t>‹#›</a:t>
            </a:fld>
          </a:p>
        </p:txBody>
      </p:sp>
      <p:pic>
        <p:nvPicPr>
          <p:cNvPr id="241" name="Shape 241"/>
          <p:cNvPicPr preferRelativeResize="0"/>
          <p:nvPr/>
        </p:nvPicPr>
        <p:blipFill>
          <a:blip r:embed="rId3">
            <a:alphaModFix/>
          </a:blip>
          <a:stretch>
            <a:fillRect/>
          </a:stretch>
        </p:blipFill>
        <p:spPr>
          <a:xfrm>
            <a:off x="314075" y="1618775"/>
            <a:ext cx="4632900" cy="4632900"/>
          </a:xfrm>
          <a:prstGeom prst="rect">
            <a:avLst/>
          </a:prstGeom>
          <a:noFill/>
          <a:ln>
            <a:noFill/>
          </a:ln>
        </p:spPr>
      </p:pic>
      <p:sp>
        <p:nvSpPr>
          <p:cNvPr id="242" name="Shape 242"/>
          <p:cNvSpPr txBox="1"/>
          <p:nvPr/>
        </p:nvSpPr>
        <p:spPr>
          <a:xfrm>
            <a:off x="5109750" y="1618775"/>
            <a:ext cx="6471900" cy="4632900"/>
          </a:xfrm>
          <a:prstGeom prst="rect">
            <a:avLst/>
          </a:prstGeom>
          <a:noFill/>
          <a:ln cap="flat" cmpd="sng" w="9525">
            <a:solidFill>
              <a:srgbClr val="53AF2B"/>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b="1" lang="en-US" sz="3600">
                <a:solidFill>
                  <a:srgbClr val="53AF2B"/>
                </a:solidFill>
                <a:latin typeface="Raleway"/>
                <a:ea typeface="Raleway"/>
                <a:cs typeface="Raleway"/>
                <a:sym typeface="Raleway"/>
              </a:rPr>
              <a:t>Godfather of CNN</a:t>
            </a:r>
          </a:p>
          <a:p>
            <a:pPr lvl="0" rtl="0">
              <a:spcBef>
                <a:spcPts val="0"/>
              </a:spcBef>
              <a:buNone/>
            </a:pPr>
            <a:r>
              <a:t/>
            </a:r>
            <a:endParaRPr b="1" sz="3600">
              <a:solidFill>
                <a:srgbClr val="5B0F00"/>
              </a:solidFill>
              <a:latin typeface="Raleway"/>
              <a:ea typeface="Raleway"/>
              <a:cs typeface="Raleway"/>
              <a:sym typeface="Raleway"/>
            </a:endParaRPr>
          </a:p>
          <a:p>
            <a:pPr lvl="0">
              <a:spcBef>
                <a:spcPts val="0"/>
              </a:spcBef>
              <a:buNone/>
            </a:pPr>
            <a:r>
              <a:rPr b="1" lang="en-US" sz="3000">
                <a:solidFill>
                  <a:srgbClr val="5B0F00"/>
                </a:solidFill>
                <a:latin typeface="Raleway"/>
                <a:ea typeface="Raleway"/>
                <a:cs typeface="Raleway"/>
                <a:sym typeface="Raleway"/>
              </a:rPr>
              <a:t>Student of Geoffrey Hinton</a:t>
            </a:r>
          </a:p>
          <a:p>
            <a:pPr lvl="0">
              <a:spcBef>
                <a:spcPts val="0"/>
              </a:spcBef>
              <a:buNone/>
            </a:pPr>
            <a:r>
              <a:t/>
            </a:r>
            <a:endParaRPr b="1" sz="3000">
              <a:solidFill>
                <a:srgbClr val="5B0F00"/>
              </a:solidFill>
              <a:latin typeface="Raleway"/>
              <a:ea typeface="Raleway"/>
              <a:cs typeface="Raleway"/>
              <a:sym typeface="Raleway"/>
            </a:endParaRPr>
          </a:p>
          <a:p>
            <a:pPr lvl="0" rtl="0">
              <a:spcBef>
                <a:spcPts val="0"/>
              </a:spcBef>
              <a:buNone/>
            </a:pPr>
            <a:r>
              <a:rPr b="1" lang="en-US" sz="3000">
                <a:solidFill>
                  <a:srgbClr val="5B0F00"/>
                </a:solidFill>
                <a:latin typeface="Raleway"/>
                <a:ea typeface="Raleway"/>
                <a:cs typeface="Raleway"/>
                <a:sym typeface="Raleway"/>
              </a:rPr>
              <a:t>Director of AI research at Facebook &amp; Founding Director of Center for Data Science at NYU</a:t>
            </a:r>
          </a:p>
        </p:txBody>
      </p:sp>
      <p:sp>
        <p:nvSpPr>
          <p:cNvPr id="243" name="Shape 243"/>
          <p:cNvSpPr txBox="1"/>
          <p:nvPr>
            <p:ph type="title"/>
          </p:nvPr>
        </p:nvSpPr>
        <p:spPr>
          <a:xfrm>
            <a:off x="705950" y="364500"/>
            <a:ext cx="10502700" cy="847200"/>
          </a:xfrm>
          <a:prstGeom prst="rect">
            <a:avLst/>
          </a:prstGeom>
        </p:spPr>
        <p:txBody>
          <a:bodyPr anchorCtr="0" anchor="t" bIns="121900" lIns="121900" rIns="121900" tIns="121900">
            <a:noAutofit/>
          </a:bodyPr>
          <a:lstStyle/>
          <a:p>
            <a:pPr lvl="0" rtl="0">
              <a:spcBef>
                <a:spcPts val="0"/>
              </a:spcBef>
              <a:buClr>
                <a:schemeClr val="dk2"/>
              </a:buClr>
              <a:buSzPct val="30555"/>
              <a:buFont typeface="Arial"/>
              <a:buNone/>
            </a:pPr>
            <a:r>
              <a:rPr lang="en-US" sz="3600">
                <a:solidFill>
                  <a:srgbClr val="5B0F00"/>
                </a:solidFill>
                <a:latin typeface="Arial"/>
                <a:ea typeface="Arial"/>
                <a:cs typeface="Arial"/>
                <a:sym typeface="Arial"/>
              </a:rPr>
              <a:t>Yann Lecun</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8" name="Shape 248"/>
        <p:cNvGrpSpPr/>
        <p:nvPr/>
      </p:nvGrpSpPr>
      <p:grpSpPr>
        <a:xfrm>
          <a:off x="0" y="0"/>
          <a:ext cx="0" cy="0"/>
          <a:chOff x="0" y="0"/>
          <a:chExt cx="0" cy="0"/>
        </a:xfrm>
      </p:grpSpPr>
      <p:sp>
        <p:nvSpPr>
          <p:cNvPr id="249" name="Shape 249"/>
          <p:cNvSpPr txBox="1"/>
          <p:nvPr>
            <p:ph type="title"/>
          </p:nvPr>
        </p:nvSpPr>
        <p:spPr>
          <a:xfrm>
            <a:off x="705950" y="364500"/>
            <a:ext cx="10502700" cy="847200"/>
          </a:xfrm>
          <a:prstGeom prst="rect">
            <a:avLst/>
          </a:prstGeom>
        </p:spPr>
        <p:txBody>
          <a:bodyPr anchorCtr="0" anchor="t" bIns="121900" lIns="121900" rIns="121900" tIns="121900">
            <a:noAutofit/>
          </a:bodyPr>
          <a:lstStyle/>
          <a:p>
            <a:pPr lvl="0">
              <a:spcBef>
                <a:spcPts val="0"/>
              </a:spcBef>
              <a:buNone/>
            </a:pPr>
            <a:r>
              <a:rPr lang="en-US" sz="4200">
                <a:latin typeface="Questrial"/>
                <a:ea typeface="Questrial"/>
                <a:cs typeface="Questrial"/>
                <a:sym typeface="Questrial"/>
              </a:rPr>
              <a:t>What is CNN?</a:t>
            </a:r>
          </a:p>
        </p:txBody>
      </p:sp>
      <p:sp>
        <p:nvSpPr>
          <p:cNvPr id="250" name="Shape 250"/>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t>‹#›</a:t>
            </a:fld>
          </a:p>
        </p:txBody>
      </p:sp>
      <p:pic>
        <p:nvPicPr>
          <p:cNvPr id="251" name="Shape 251"/>
          <p:cNvPicPr preferRelativeResize="0"/>
          <p:nvPr/>
        </p:nvPicPr>
        <p:blipFill>
          <a:blip r:embed="rId3">
            <a:alphaModFix/>
          </a:blip>
          <a:stretch>
            <a:fillRect/>
          </a:stretch>
        </p:blipFill>
        <p:spPr>
          <a:xfrm>
            <a:off x="728000" y="1625325"/>
            <a:ext cx="4926649" cy="4950874"/>
          </a:xfrm>
          <a:prstGeom prst="rect">
            <a:avLst/>
          </a:prstGeom>
          <a:noFill/>
          <a:ln>
            <a:noFill/>
          </a:ln>
        </p:spPr>
      </p:pic>
      <p:sp>
        <p:nvSpPr>
          <p:cNvPr id="252" name="Shape 252"/>
          <p:cNvSpPr txBox="1"/>
          <p:nvPr/>
        </p:nvSpPr>
        <p:spPr>
          <a:xfrm>
            <a:off x="6090775" y="1573675"/>
            <a:ext cx="5239800" cy="5002500"/>
          </a:xfrm>
          <a:prstGeom prst="rect">
            <a:avLst/>
          </a:prstGeom>
          <a:noFill/>
          <a:ln>
            <a:noFill/>
          </a:ln>
        </p:spPr>
        <p:txBody>
          <a:bodyPr anchorCtr="0" anchor="t" bIns="91425" lIns="91425" rIns="91425" tIns="91425">
            <a:noAutofit/>
          </a:bodyPr>
          <a:lstStyle/>
          <a:p>
            <a:pPr lvl="0" rtl="0">
              <a:spcBef>
                <a:spcPts val="0"/>
              </a:spcBef>
              <a:buNone/>
            </a:pPr>
            <a:r>
              <a:rPr b="1" lang="en-US" sz="3000">
                <a:solidFill>
                  <a:srgbClr val="5B0F00"/>
                </a:solidFill>
                <a:latin typeface="Raleway"/>
                <a:ea typeface="Raleway"/>
                <a:cs typeface="Raleway"/>
                <a:sym typeface="Raleway"/>
              </a:rPr>
              <a:t>What do you see?</a:t>
            </a:r>
          </a:p>
          <a:p>
            <a:pPr lvl="0" rtl="0">
              <a:spcBef>
                <a:spcPts val="0"/>
              </a:spcBef>
              <a:buNone/>
            </a:pPr>
            <a:r>
              <a:t/>
            </a:r>
            <a:endParaRPr b="1" sz="3000">
              <a:solidFill>
                <a:srgbClr val="5B0F00"/>
              </a:solidFill>
              <a:latin typeface="Raleway"/>
              <a:ea typeface="Raleway"/>
              <a:cs typeface="Raleway"/>
              <a:sym typeface="Raleway"/>
            </a:endParaRPr>
          </a:p>
          <a:p>
            <a:pPr lvl="0" rtl="0">
              <a:spcBef>
                <a:spcPts val="0"/>
              </a:spcBef>
              <a:buNone/>
            </a:pPr>
            <a:r>
              <a:rPr b="1" lang="en-US" sz="3000">
                <a:solidFill>
                  <a:srgbClr val="5B0F00"/>
                </a:solidFill>
                <a:latin typeface="Raleway"/>
                <a:ea typeface="Raleway"/>
                <a:cs typeface="Raleway"/>
                <a:sym typeface="Raleway"/>
              </a:rPr>
              <a:t>Do you see a person looking at you?</a:t>
            </a:r>
          </a:p>
          <a:p>
            <a:pPr lvl="0" rtl="0">
              <a:spcBef>
                <a:spcPts val="0"/>
              </a:spcBef>
              <a:buNone/>
            </a:pPr>
            <a:r>
              <a:t/>
            </a:r>
            <a:endParaRPr b="1" sz="3000">
              <a:solidFill>
                <a:srgbClr val="5B0F00"/>
              </a:solidFill>
              <a:latin typeface="Raleway"/>
              <a:ea typeface="Raleway"/>
              <a:cs typeface="Raleway"/>
              <a:sym typeface="Raleway"/>
            </a:endParaRPr>
          </a:p>
          <a:p>
            <a:pPr lvl="0" rtl="0">
              <a:spcBef>
                <a:spcPts val="0"/>
              </a:spcBef>
              <a:buNone/>
            </a:pPr>
            <a:r>
              <a:rPr b="1" lang="en-US" sz="3000">
                <a:solidFill>
                  <a:srgbClr val="53AF2B"/>
                </a:solidFill>
                <a:latin typeface="Raleway"/>
                <a:ea typeface="Raleway"/>
                <a:cs typeface="Raleway"/>
                <a:sym typeface="Raleway"/>
              </a:rPr>
              <a:t>OR</a:t>
            </a:r>
          </a:p>
          <a:p>
            <a:pPr lvl="0" rtl="0">
              <a:spcBef>
                <a:spcPts val="0"/>
              </a:spcBef>
              <a:buNone/>
            </a:pPr>
            <a:r>
              <a:t/>
            </a:r>
            <a:endParaRPr b="1" sz="3000">
              <a:solidFill>
                <a:srgbClr val="5B0F00"/>
              </a:solidFill>
              <a:latin typeface="Raleway"/>
              <a:ea typeface="Raleway"/>
              <a:cs typeface="Raleway"/>
              <a:sym typeface="Raleway"/>
            </a:endParaRPr>
          </a:p>
          <a:p>
            <a:pPr lvl="0" rtl="0">
              <a:spcBef>
                <a:spcPts val="0"/>
              </a:spcBef>
              <a:buClr>
                <a:schemeClr val="dk2"/>
              </a:buClr>
              <a:buSzPct val="36666"/>
              <a:buFont typeface="Arial"/>
              <a:buNone/>
            </a:pPr>
            <a:r>
              <a:rPr b="1" lang="en-US" sz="3000">
                <a:solidFill>
                  <a:srgbClr val="5B0F00"/>
                </a:solidFill>
                <a:latin typeface="Raleway"/>
                <a:ea typeface="Raleway"/>
                <a:cs typeface="Raleway"/>
                <a:sym typeface="Raleway"/>
              </a:rPr>
              <a:t>A person looking to the right?</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7" name="Shape 257"/>
        <p:cNvGrpSpPr/>
        <p:nvPr/>
      </p:nvGrpSpPr>
      <p:grpSpPr>
        <a:xfrm>
          <a:off x="0" y="0"/>
          <a:ext cx="0" cy="0"/>
          <a:chOff x="0" y="0"/>
          <a:chExt cx="0" cy="0"/>
        </a:xfrm>
      </p:grpSpPr>
      <p:sp>
        <p:nvSpPr>
          <p:cNvPr id="258" name="Shape 258"/>
          <p:cNvSpPr txBox="1"/>
          <p:nvPr>
            <p:ph type="title"/>
          </p:nvPr>
        </p:nvSpPr>
        <p:spPr>
          <a:xfrm>
            <a:off x="705950" y="364500"/>
            <a:ext cx="10502700" cy="847200"/>
          </a:xfrm>
          <a:prstGeom prst="rect">
            <a:avLst/>
          </a:prstGeom>
        </p:spPr>
        <p:txBody>
          <a:bodyPr anchorCtr="0" anchor="t" bIns="121900" lIns="121900" rIns="121900" tIns="121900">
            <a:noAutofit/>
          </a:bodyPr>
          <a:lstStyle/>
          <a:p>
            <a:pPr lvl="0">
              <a:spcBef>
                <a:spcPts val="0"/>
              </a:spcBef>
              <a:buNone/>
            </a:pPr>
            <a:r>
              <a:rPr lang="en-US"/>
              <a:t>Application of CNN</a:t>
            </a:r>
          </a:p>
        </p:txBody>
      </p:sp>
      <p:sp>
        <p:nvSpPr>
          <p:cNvPr id="259" name="Shape 259"/>
          <p:cNvSpPr txBox="1"/>
          <p:nvPr>
            <p:ph idx="1" type="body"/>
          </p:nvPr>
        </p:nvSpPr>
        <p:spPr>
          <a:xfrm>
            <a:off x="1123800" y="1781925"/>
            <a:ext cx="9840300" cy="4003200"/>
          </a:xfrm>
          <a:prstGeom prst="rect">
            <a:avLst/>
          </a:prstGeom>
        </p:spPr>
        <p:txBody>
          <a:bodyPr anchorCtr="0" anchor="t" bIns="121900" lIns="121900" rIns="121900" tIns="121900">
            <a:noAutofit/>
          </a:bodyPr>
          <a:lstStyle/>
          <a:p>
            <a:pPr lvl="0">
              <a:spcBef>
                <a:spcPts val="0"/>
              </a:spcBef>
              <a:buNone/>
            </a:pPr>
            <a:r>
              <a:rPr lang="en-US"/>
              <a:t>CNN is useful in image related tasks for image classification, image semantic segmentation, object detection in the image, etc.</a:t>
            </a:r>
          </a:p>
          <a:p>
            <a:pPr lvl="0">
              <a:spcBef>
                <a:spcPts val="0"/>
              </a:spcBef>
              <a:buNone/>
            </a:pPr>
            <a:r>
              <a:t/>
            </a:r>
            <a:endParaRPr/>
          </a:p>
          <a:p>
            <a:pPr lvl="0">
              <a:spcBef>
                <a:spcPts val="0"/>
              </a:spcBef>
              <a:buNone/>
            </a:pPr>
            <a:r>
              <a:t/>
            </a:r>
            <a:endParaRPr/>
          </a:p>
        </p:txBody>
      </p:sp>
      <p:sp>
        <p:nvSpPr>
          <p:cNvPr id="260" name="Shape 260"/>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t>‹#›</a:t>
            </a:fld>
          </a:p>
        </p:txBody>
      </p:sp>
      <p:sp>
        <p:nvSpPr>
          <p:cNvPr id="261" name="Shape 261"/>
          <p:cNvSpPr/>
          <p:nvPr/>
        </p:nvSpPr>
        <p:spPr>
          <a:xfrm>
            <a:off x="800825" y="3454425"/>
            <a:ext cx="2089500" cy="1964700"/>
          </a:xfrm>
          <a:prstGeom prst="rect">
            <a:avLst/>
          </a:prstGeom>
          <a:noFill/>
          <a:ln cap="flat" cmpd="sng" w="38100">
            <a:solidFill>
              <a:srgbClr val="53AF2B"/>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b="1" lang="en-US" sz="2000"/>
              <a:t>Input Image</a:t>
            </a:r>
          </a:p>
        </p:txBody>
      </p:sp>
      <p:sp>
        <p:nvSpPr>
          <p:cNvPr id="262" name="Shape 262"/>
          <p:cNvSpPr/>
          <p:nvPr/>
        </p:nvSpPr>
        <p:spPr>
          <a:xfrm>
            <a:off x="4417200" y="3088425"/>
            <a:ext cx="3357600" cy="26967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b="1" lang="en-US" sz="2400"/>
              <a:t>CNN</a:t>
            </a:r>
          </a:p>
        </p:txBody>
      </p:sp>
      <p:sp>
        <p:nvSpPr>
          <p:cNvPr id="263" name="Shape 263"/>
          <p:cNvSpPr/>
          <p:nvPr/>
        </p:nvSpPr>
        <p:spPr>
          <a:xfrm>
            <a:off x="8980425" y="3149025"/>
            <a:ext cx="2446800" cy="2575500"/>
          </a:xfrm>
          <a:prstGeom prst="ellipse">
            <a:avLst/>
          </a:prstGeom>
          <a:noFill/>
          <a:ln cap="flat" cmpd="sng" w="38100">
            <a:solidFill>
              <a:srgbClr val="FF9900"/>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b="1" lang="en-US" sz="2000"/>
              <a:t>Output Label</a:t>
            </a:r>
          </a:p>
        </p:txBody>
      </p:sp>
      <p:cxnSp>
        <p:nvCxnSpPr>
          <p:cNvPr id="264" name="Shape 264"/>
          <p:cNvCxnSpPr>
            <a:stCxn id="261" idx="3"/>
            <a:endCxn id="262" idx="1"/>
          </p:cNvCxnSpPr>
          <p:nvPr/>
        </p:nvCxnSpPr>
        <p:spPr>
          <a:xfrm>
            <a:off x="2890325" y="4436775"/>
            <a:ext cx="1527000" cy="0"/>
          </a:xfrm>
          <a:prstGeom prst="straightConnector1">
            <a:avLst/>
          </a:prstGeom>
          <a:noFill/>
          <a:ln cap="flat" cmpd="sng" w="38100">
            <a:solidFill>
              <a:schemeClr val="dk2"/>
            </a:solidFill>
            <a:prstDash val="solid"/>
            <a:round/>
            <a:headEnd len="lg" w="lg" type="none"/>
            <a:tailEnd len="lg" w="lg" type="stealth"/>
          </a:ln>
        </p:spPr>
      </p:cxnSp>
      <p:cxnSp>
        <p:nvCxnSpPr>
          <p:cNvPr id="265" name="Shape 265"/>
          <p:cNvCxnSpPr>
            <a:stCxn id="262" idx="3"/>
            <a:endCxn id="263" idx="2"/>
          </p:cNvCxnSpPr>
          <p:nvPr/>
        </p:nvCxnSpPr>
        <p:spPr>
          <a:xfrm>
            <a:off x="7774800" y="4436775"/>
            <a:ext cx="1205700" cy="0"/>
          </a:xfrm>
          <a:prstGeom prst="straightConnector1">
            <a:avLst/>
          </a:prstGeom>
          <a:noFill/>
          <a:ln cap="flat" cmpd="sng" w="38100">
            <a:solidFill>
              <a:schemeClr val="dk2"/>
            </a:solidFill>
            <a:prstDash val="solid"/>
            <a:round/>
            <a:headEnd len="lg" w="lg" type="none"/>
            <a:tailEnd len="lg" w="lg" type="stealth"/>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0" name="Shape 270"/>
        <p:cNvGrpSpPr/>
        <p:nvPr/>
      </p:nvGrpSpPr>
      <p:grpSpPr>
        <a:xfrm>
          <a:off x="0" y="0"/>
          <a:ext cx="0" cy="0"/>
          <a:chOff x="0" y="0"/>
          <a:chExt cx="0" cy="0"/>
        </a:xfrm>
      </p:grpSpPr>
      <p:sp>
        <p:nvSpPr>
          <p:cNvPr id="271" name="Shape 271"/>
          <p:cNvSpPr txBox="1"/>
          <p:nvPr>
            <p:ph type="title"/>
          </p:nvPr>
        </p:nvSpPr>
        <p:spPr>
          <a:xfrm>
            <a:off x="705950" y="364500"/>
            <a:ext cx="10502700" cy="847200"/>
          </a:xfrm>
          <a:prstGeom prst="rect">
            <a:avLst/>
          </a:prstGeom>
        </p:spPr>
        <p:txBody>
          <a:bodyPr anchorCtr="0" anchor="t" bIns="121900" lIns="121900" rIns="121900" tIns="121900">
            <a:noAutofit/>
          </a:bodyPr>
          <a:lstStyle/>
          <a:p>
            <a:pPr lvl="0">
              <a:spcBef>
                <a:spcPts val="0"/>
              </a:spcBef>
              <a:buNone/>
            </a:pPr>
            <a:r>
              <a:rPr lang="en-US"/>
              <a:t>CNN Overview</a:t>
            </a:r>
          </a:p>
        </p:txBody>
      </p:sp>
      <p:sp>
        <p:nvSpPr>
          <p:cNvPr id="272" name="Shape 272"/>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t>‹#›</a:t>
            </a:fld>
          </a:p>
        </p:txBody>
      </p:sp>
      <p:pic>
        <p:nvPicPr>
          <p:cNvPr descr="CNN_overview.PNG" id="273" name="Shape 273"/>
          <p:cNvPicPr preferRelativeResize="0"/>
          <p:nvPr/>
        </p:nvPicPr>
        <p:blipFill>
          <a:blip r:embed="rId3">
            <a:alphaModFix/>
          </a:blip>
          <a:stretch>
            <a:fillRect/>
          </a:stretch>
        </p:blipFill>
        <p:spPr>
          <a:xfrm>
            <a:off x="71437" y="1385887"/>
            <a:ext cx="12049125" cy="3933825"/>
          </a:xfrm>
          <a:prstGeom prst="rect">
            <a:avLst/>
          </a:prstGeom>
          <a:noFill/>
          <a:ln>
            <a:noFill/>
          </a:ln>
        </p:spPr>
      </p:pic>
      <p:pic>
        <p:nvPicPr>
          <p:cNvPr descr="Capture_input.PNG" id="274" name="Shape 274"/>
          <p:cNvPicPr preferRelativeResize="0"/>
          <p:nvPr/>
        </p:nvPicPr>
        <p:blipFill>
          <a:blip r:embed="rId4">
            <a:alphaModFix/>
          </a:blip>
          <a:stretch>
            <a:fillRect/>
          </a:stretch>
        </p:blipFill>
        <p:spPr>
          <a:xfrm>
            <a:off x="595545" y="5395925"/>
            <a:ext cx="1220549" cy="1151674"/>
          </a:xfrm>
          <a:prstGeom prst="rect">
            <a:avLst/>
          </a:prstGeom>
          <a:noFill/>
          <a:ln>
            <a:noFill/>
          </a:ln>
        </p:spPr>
      </p:pic>
      <p:pic>
        <p:nvPicPr>
          <p:cNvPr descr="Capture_CNN.PNG" id="275" name="Shape 275"/>
          <p:cNvPicPr preferRelativeResize="0"/>
          <p:nvPr/>
        </p:nvPicPr>
        <p:blipFill>
          <a:blip r:embed="rId5">
            <a:alphaModFix/>
          </a:blip>
          <a:stretch>
            <a:fillRect/>
          </a:stretch>
        </p:blipFill>
        <p:spPr>
          <a:xfrm>
            <a:off x="2722950" y="5395925"/>
            <a:ext cx="6814574" cy="1151675"/>
          </a:xfrm>
          <a:prstGeom prst="rect">
            <a:avLst/>
          </a:prstGeom>
          <a:noFill/>
          <a:ln>
            <a:noFill/>
          </a:ln>
        </p:spPr>
      </p:pic>
      <p:pic>
        <p:nvPicPr>
          <p:cNvPr descr="Capture_Output.PNG" id="276" name="Shape 276"/>
          <p:cNvPicPr preferRelativeResize="0"/>
          <p:nvPr/>
        </p:nvPicPr>
        <p:blipFill>
          <a:blip r:embed="rId6">
            <a:alphaModFix/>
          </a:blip>
          <a:stretch>
            <a:fillRect/>
          </a:stretch>
        </p:blipFill>
        <p:spPr>
          <a:xfrm>
            <a:off x="10253099" y="5388121"/>
            <a:ext cx="1220550" cy="1167292"/>
          </a:xfrm>
          <a:prstGeom prst="rect">
            <a:avLst/>
          </a:prstGeom>
          <a:noFill/>
          <a:ln>
            <a:noFill/>
          </a:ln>
        </p:spPr>
      </p:pic>
      <p:cxnSp>
        <p:nvCxnSpPr>
          <p:cNvPr id="277" name="Shape 277"/>
          <p:cNvCxnSpPr/>
          <p:nvPr/>
        </p:nvCxnSpPr>
        <p:spPr>
          <a:xfrm>
            <a:off x="1739895" y="5971762"/>
            <a:ext cx="1735500" cy="38400"/>
          </a:xfrm>
          <a:prstGeom prst="straightConnector1">
            <a:avLst/>
          </a:prstGeom>
          <a:noFill/>
          <a:ln cap="flat" cmpd="sng" w="76200">
            <a:solidFill>
              <a:schemeClr val="dk2"/>
            </a:solidFill>
            <a:prstDash val="solid"/>
            <a:round/>
            <a:headEnd len="lg" w="lg" type="none"/>
            <a:tailEnd len="lg" w="lg" type="stealth"/>
          </a:ln>
        </p:spPr>
      </p:cxnSp>
      <p:cxnSp>
        <p:nvCxnSpPr>
          <p:cNvPr id="278" name="Shape 278"/>
          <p:cNvCxnSpPr/>
          <p:nvPr/>
        </p:nvCxnSpPr>
        <p:spPr>
          <a:xfrm flipH="1" rot="10800000">
            <a:off x="9190300" y="5971975"/>
            <a:ext cx="1237500" cy="23700"/>
          </a:xfrm>
          <a:prstGeom prst="straightConnector1">
            <a:avLst/>
          </a:prstGeom>
          <a:noFill/>
          <a:ln cap="flat" cmpd="sng" w="76200">
            <a:solidFill>
              <a:schemeClr val="dk2"/>
            </a:solidFill>
            <a:prstDash val="solid"/>
            <a:round/>
            <a:headEnd len="lg" w="lg" type="none"/>
            <a:tailEnd len="lg" w="lg" type="stealth"/>
          </a:ln>
        </p:spPr>
      </p:cxnSp>
      <p:sp>
        <p:nvSpPr>
          <p:cNvPr id="279" name="Shape 279"/>
          <p:cNvSpPr txBox="1"/>
          <p:nvPr/>
        </p:nvSpPr>
        <p:spPr>
          <a:xfrm>
            <a:off x="71450" y="6465600"/>
            <a:ext cx="11100600" cy="392400"/>
          </a:xfrm>
          <a:prstGeom prst="rect">
            <a:avLst/>
          </a:prstGeom>
          <a:noFill/>
          <a:ln>
            <a:noFill/>
          </a:ln>
        </p:spPr>
        <p:txBody>
          <a:bodyPr anchorCtr="0" anchor="ctr" bIns="91425" lIns="91425" rIns="91425" tIns="91425">
            <a:noAutofit/>
          </a:bodyPr>
          <a:lstStyle/>
          <a:p>
            <a:pPr indent="0" lvl="0" marL="0" marR="0" rtl="0" algn="just">
              <a:lnSpc>
                <a:spcPct val="115000"/>
              </a:lnSpc>
              <a:spcBef>
                <a:spcPts val="0"/>
              </a:spcBef>
              <a:spcAft>
                <a:spcPts val="0"/>
              </a:spcAft>
              <a:buNone/>
            </a:pPr>
            <a:r>
              <a:rPr lang="en-US">
                <a:solidFill>
                  <a:srgbClr val="5B0F00"/>
                </a:solidFill>
              </a:rPr>
              <a:t>https://adeshpande3.github.io/adeshpande3.github.io/A-Beginner%27s-Guide-To-Understanding-Convolutional-Neural-Networks/</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4" name="Shape 284"/>
        <p:cNvGrpSpPr/>
        <p:nvPr/>
      </p:nvGrpSpPr>
      <p:grpSpPr>
        <a:xfrm>
          <a:off x="0" y="0"/>
          <a:ext cx="0" cy="0"/>
          <a:chOff x="0" y="0"/>
          <a:chExt cx="0" cy="0"/>
        </a:xfrm>
      </p:grpSpPr>
      <p:sp>
        <p:nvSpPr>
          <p:cNvPr id="285" name="Shape 285"/>
          <p:cNvSpPr txBox="1"/>
          <p:nvPr>
            <p:ph type="title"/>
          </p:nvPr>
        </p:nvSpPr>
        <p:spPr>
          <a:xfrm>
            <a:off x="705950" y="364500"/>
            <a:ext cx="10502700" cy="847200"/>
          </a:xfrm>
          <a:prstGeom prst="rect">
            <a:avLst/>
          </a:prstGeom>
        </p:spPr>
        <p:txBody>
          <a:bodyPr anchorCtr="0" anchor="t" bIns="121900" lIns="121900" rIns="121900" tIns="121900">
            <a:noAutofit/>
          </a:bodyPr>
          <a:lstStyle/>
          <a:p>
            <a:pPr lvl="0">
              <a:spcBef>
                <a:spcPts val="0"/>
              </a:spcBef>
              <a:buNone/>
            </a:pPr>
            <a:r>
              <a:rPr lang="en-US"/>
              <a:t>Convolution Function</a:t>
            </a:r>
          </a:p>
        </p:txBody>
      </p:sp>
      <p:sp>
        <p:nvSpPr>
          <p:cNvPr id="286" name="Shape 286"/>
          <p:cNvSpPr txBox="1"/>
          <p:nvPr>
            <p:ph idx="1" type="body"/>
          </p:nvPr>
        </p:nvSpPr>
        <p:spPr>
          <a:xfrm>
            <a:off x="1123800" y="1781925"/>
            <a:ext cx="9840300" cy="4003200"/>
          </a:xfrm>
          <a:prstGeom prst="rect">
            <a:avLst/>
          </a:prstGeom>
        </p:spPr>
        <p:txBody>
          <a:bodyPr anchorCtr="0" anchor="t" bIns="121900" lIns="121900" rIns="121900" tIns="121900">
            <a:noAutofit/>
          </a:bodyPr>
          <a:lstStyle/>
          <a:p>
            <a:pPr lvl="0">
              <a:spcBef>
                <a:spcPts val="0"/>
              </a:spcBef>
              <a:buNone/>
            </a:pPr>
            <a:r>
              <a:rPr lang="en-US"/>
              <a:t>Convolution is an integration of two functions.  It shows how one function modifies another.</a:t>
            </a:r>
          </a:p>
          <a:p>
            <a:pPr lvl="0">
              <a:spcBef>
                <a:spcPts val="0"/>
              </a:spcBef>
              <a:buNone/>
            </a:pPr>
            <a:r>
              <a:t/>
            </a:r>
            <a:endParaRPr/>
          </a:p>
          <a:p>
            <a:pPr lvl="0">
              <a:spcBef>
                <a:spcPts val="0"/>
              </a:spcBef>
              <a:buNone/>
            </a:pPr>
            <a:r>
              <a:t/>
            </a:r>
            <a:endParaRPr/>
          </a:p>
        </p:txBody>
      </p:sp>
      <p:sp>
        <p:nvSpPr>
          <p:cNvPr id="287" name="Shape 287"/>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t>‹#›</a:t>
            </a:fld>
          </a:p>
        </p:txBody>
      </p:sp>
      <p:pic>
        <p:nvPicPr>
          <p:cNvPr id="288" name="Shape 288"/>
          <p:cNvPicPr preferRelativeResize="0"/>
          <p:nvPr/>
        </p:nvPicPr>
        <p:blipFill>
          <a:blip r:embed="rId3">
            <a:alphaModFix/>
          </a:blip>
          <a:stretch>
            <a:fillRect/>
          </a:stretch>
        </p:blipFill>
        <p:spPr>
          <a:xfrm>
            <a:off x="6543824" y="3377350"/>
            <a:ext cx="5420150" cy="1436925"/>
          </a:xfrm>
          <a:prstGeom prst="rect">
            <a:avLst/>
          </a:prstGeom>
          <a:noFill/>
          <a:ln>
            <a:noFill/>
          </a:ln>
        </p:spPr>
      </p:pic>
      <p:pic>
        <p:nvPicPr>
          <p:cNvPr descr="Convolution_of_box_signal_with_itself2.gif" id="289" name="Shape 289"/>
          <p:cNvPicPr preferRelativeResize="0"/>
          <p:nvPr/>
        </p:nvPicPr>
        <p:blipFill>
          <a:blip r:embed="rId4">
            <a:alphaModFix/>
          </a:blip>
          <a:stretch>
            <a:fillRect/>
          </a:stretch>
        </p:blipFill>
        <p:spPr>
          <a:xfrm>
            <a:off x="172850" y="3273554"/>
            <a:ext cx="6156300" cy="1933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4" name="Shape 294"/>
        <p:cNvGrpSpPr/>
        <p:nvPr/>
      </p:nvGrpSpPr>
      <p:grpSpPr>
        <a:xfrm>
          <a:off x="0" y="0"/>
          <a:ext cx="0" cy="0"/>
          <a:chOff x="0" y="0"/>
          <a:chExt cx="0" cy="0"/>
        </a:xfrm>
      </p:grpSpPr>
      <p:sp>
        <p:nvSpPr>
          <p:cNvPr id="295" name="Shape 295"/>
          <p:cNvSpPr txBox="1"/>
          <p:nvPr>
            <p:ph type="title"/>
          </p:nvPr>
        </p:nvSpPr>
        <p:spPr>
          <a:xfrm>
            <a:off x="705950" y="364500"/>
            <a:ext cx="10502700" cy="847200"/>
          </a:xfrm>
          <a:prstGeom prst="rect">
            <a:avLst/>
          </a:prstGeom>
        </p:spPr>
        <p:txBody>
          <a:bodyPr anchorCtr="0" anchor="t" bIns="121900" lIns="121900" rIns="121900" tIns="121900">
            <a:noAutofit/>
          </a:bodyPr>
          <a:lstStyle/>
          <a:p>
            <a:pPr lvl="0">
              <a:spcBef>
                <a:spcPts val="0"/>
              </a:spcBef>
              <a:buNone/>
            </a:pPr>
            <a:r>
              <a:rPr lang="en-US"/>
              <a:t>CNN Steps</a:t>
            </a:r>
          </a:p>
        </p:txBody>
      </p:sp>
      <p:sp>
        <p:nvSpPr>
          <p:cNvPr id="296" name="Shape 296"/>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t>‹#›</a:t>
            </a:fld>
          </a:p>
        </p:txBody>
      </p:sp>
      <p:sp>
        <p:nvSpPr>
          <p:cNvPr id="297" name="Shape 297"/>
          <p:cNvSpPr/>
          <p:nvPr/>
        </p:nvSpPr>
        <p:spPr>
          <a:xfrm>
            <a:off x="2472375" y="2448512"/>
            <a:ext cx="1533600" cy="635400"/>
          </a:xfrm>
          <a:prstGeom prst="rect">
            <a:avLst/>
          </a:prstGeom>
          <a:noFill/>
          <a:ln cap="flat" cmpd="sng" w="38100">
            <a:solidFill>
              <a:srgbClr val="85200C"/>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US"/>
              <a:t>Input Image</a:t>
            </a:r>
          </a:p>
        </p:txBody>
      </p:sp>
      <p:sp>
        <p:nvSpPr>
          <p:cNvPr id="298" name="Shape 298"/>
          <p:cNvSpPr/>
          <p:nvPr/>
        </p:nvSpPr>
        <p:spPr>
          <a:xfrm>
            <a:off x="4728575" y="2415662"/>
            <a:ext cx="1709100" cy="701100"/>
          </a:xfrm>
          <a:prstGeom prst="rect">
            <a:avLst/>
          </a:prstGeom>
          <a:noFill/>
          <a:ln cap="flat" cmpd="sng" w="38100">
            <a:solidFill>
              <a:srgbClr val="85200C"/>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US"/>
              <a:t>Feature Detector</a:t>
            </a:r>
          </a:p>
        </p:txBody>
      </p:sp>
      <p:sp>
        <p:nvSpPr>
          <p:cNvPr id="299" name="Shape 299"/>
          <p:cNvSpPr/>
          <p:nvPr/>
        </p:nvSpPr>
        <p:spPr>
          <a:xfrm>
            <a:off x="7160275" y="2415662"/>
            <a:ext cx="1709100" cy="701100"/>
          </a:xfrm>
          <a:prstGeom prst="rect">
            <a:avLst/>
          </a:prstGeom>
          <a:noFill/>
          <a:ln cap="flat" cmpd="sng" w="38100">
            <a:solidFill>
              <a:srgbClr val="85200C"/>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US"/>
              <a:t>Feature Mapping</a:t>
            </a:r>
          </a:p>
        </p:txBody>
      </p:sp>
      <p:cxnSp>
        <p:nvCxnSpPr>
          <p:cNvPr id="300" name="Shape 300"/>
          <p:cNvCxnSpPr>
            <a:stCxn id="297" idx="3"/>
            <a:endCxn id="298" idx="1"/>
          </p:cNvCxnSpPr>
          <p:nvPr/>
        </p:nvCxnSpPr>
        <p:spPr>
          <a:xfrm>
            <a:off x="4005975" y="2766212"/>
            <a:ext cx="722700" cy="0"/>
          </a:xfrm>
          <a:prstGeom prst="straightConnector1">
            <a:avLst/>
          </a:prstGeom>
          <a:noFill/>
          <a:ln cap="flat" cmpd="sng" w="38100">
            <a:solidFill>
              <a:schemeClr val="dk2"/>
            </a:solidFill>
            <a:prstDash val="solid"/>
            <a:round/>
            <a:headEnd len="lg" w="lg" type="none"/>
            <a:tailEnd len="lg" w="lg" type="triangle"/>
          </a:ln>
        </p:spPr>
      </p:cxnSp>
      <p:cxnSp>
        <p:nvCxnSpPr>
          <p:cNvPr id="301" name="Shape 301"/>
          <p:cNvCxnSpPr>
            <a:stCxn id="298" idx="3"/>
            <a:endCxn id="299" idx="1"/>
          </p:cNvCxnSpPr>
          <p:nvPr/>
        </p:nvCxnSpPr>
        <p:spPr>
          <a:xfrm>
            <a:off x="6437675" y="2766212"/>
            <a:ext cx="722700" cy="0"/>
          </a:xfrm>
          <a:prstGeom prst="straightConnector1">
            <a:avLst/>
          </a:prstGeom>
          <a:noFill/>
          <a:ln cap="flat" cmpd="sng" w="38100">
            <a:solidFill>
              <a:schemeClr val="dk2"/>
            </a:solidFill>
            <a:prstDash val="solid"/>
            <a:round/>
            <a:headEnd len="lg" w="lg" type="none"/>
            <a:tailEnd len="lg" w="lg" type="triangle"/>
          </a:ln>
        </p:spPr>
      </p:cxnSp>
      <p:sp>
        <p:nvSpPr>
          <p:cNvPr id="302" name="Shape 302"/>
          <p:cNvSpPr/>
          <p:nvPr/>
        </p:nvSpPr>
        <p:spPr>
          <a:xfrm>
            <a:off x="2472375" y="4442387"/>
            <a:ext cx="1709100" cy="701100"/>
          </a:xfrm>
          <a:prstGeom prst="rect">
            <a:avLst/>
          </a:prstGeom>
          <a:noFill/>
          <a:ln cap="flat" cmpd="sng" w="38100">
            <a:solidFill>
              <a:srgbClr val="85200C"/>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US"/>
              <a:t>Max Pooling</a:t>
            </a:r>
          </a:p>
        </p:txBody>
      </p:sp>
      <p:sp>
        <p:nvSpPr>
          <p:cNvPr id="303" name="Shape 303"/>
          <p:cNvSpPr/>
          <p:nvPr/>
        </p:nvSpPr>
        <p:spPr>
          <a:xfrm>
            <a:off x="4904187" y="4442387"/>
            <a:ext cx="1709100" cy="701100"/>
          </a:xfrm>
          <a:prstGeom prst="rect">
            <a:avLst/>
          </a:prstGeom>
          <a:noFill/>
          <a:ln cap="flat" cmpd="sng" w="38100">
            <a:solidFill>
              <a:srgbClr val="85200C"/>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US"/>
              <a:t>Flattening</a:t>
            </a:r>
          </a:p>
        </p:txBody>
      </p:sp>
      <p:sp>
        <p:nvSpPr>
          <p:cNvPr id="304" name="Shape 304"/>
          <p:cNvSpPr/>
          <p:nvPr/>
        </p:nvSpPr>
        <p:spPr>
          <a:xfrm>
            <a:off x="7424175" y="4442387"/>
            <a:ext cx="1709100" cy="701100"/>
          </a:xfrm>
          <a:prstGeom prst="rect">
            <a:avLst/>
          </a:prstGeom>
          <a:noFill/>
          <a:ln cap="flat" cmpd="sng" w="38100">
            <a:solidFill>
              <a:srgbClr val="85200C"/>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US"/>
              <a:t>Full Connection</a:t>
            </a:r>
          </a:p>
        </p:txBody>
      </p:sp>
      <p:cxnSp>
        <p:nvCxnSpPr>
          <p:cNvPr id="305" name="Shape 305"/>
          <p:cNvCxnSpPr/>
          <p:nvPr/>
        </p:nvCxnSpPr>
        <p:spPr>
          <a:xfrm>
            <a:off x="4181475" y="4792937"/>
            <a:ext cx="722700" cy="0"/>
          </a:xfrm>
          <a:prstGeom prst="straightConnector1">
            <a:avLst/>
          </a:prstGeom>
          <a:noFill/>
          <a:ln cap="flat" cmpd="sng" w="38100">
            <a:solidFill>
              <a:schemeClr val="dk2"/>
            </a:solidFill>
            <a:prstDash val="solid"/>
            <a:round/>
            <a:headEnd len="lg" w="lg" type="none"/>
            <a:tailEnd len="lg" w="lg" type="triangle"/>
          </a:ln>
        </p:spPr>
      </p:cxnSp>
      <p:cxnSp>
        <p:nvCxnSpPr>
          <p:cNvPr id="306" name="Shape 306"/>
          <p:cNvCxnSpPr>
            <a:stCxn id="303" idx="3"/>
            <a:endCxn id="304" idx="1"/>
          </p:cNvCxnSpPr>
          <p:nvPr/>
        </p:nvCxnSpPr>
        <p:spPr>
          <a:xfrm>
            <a:off x="6613287" y="4792937"/>
            <a:ext cx="810900" cy="0"/>
          </a:xfrm>
          <a:prstGeom prst="straightConnector1">
            <a:avLst/>
          </a:prstGeom>
          <a:noFill/>
          <a:ln cap="flat" cmpd="sng" w="38100">
            <a:solidFill>
              <a:schemeClr val="dk2"/>
            </a:solidFill>
            <a:prstDash val="solid"/>
            <a:round/>
            <a:headEnd len="lg" w="lg" type="none"/>
            <a:tailEnd len="lg" w="lg" type="triangle"/>
          </a:ln>
        </p:spPr>
      </p:cxnSp>
      <p:cxnSp>
        <p:nvCxnSpPr>
          <p:cNvPr id="307" name="Shape 307"/>
          <p:cNvCxnSpPr>
            <a:stCxn id="299" idx="2"/>
            <a:endCxn id="302" idx="0"/>
          </p:cNvCxnSpPr>
          <p:nvPr/>
        </p:nvCxnSpPr>
        <p:spPr>
          <a:xfrm flipH="1">
            <a:off x="3327025" y="3116762"/>
            <a:ext cx="4687800" cy="1325700"/>
          </a:xfrm>
          <a:prstGeom prst="straightConnector1">
            <a:avLst/>
          </a:prstGeom>
          <a:noFill/>
          <a:ln cap="flat" cmpd="sng" w="38100">
            <a:solidFill>
              <a:schemeClr val="dk2"/>
            </a:solidFill>
            <a:prstDash val="solid"/>
            <a:round/>
            <a:headEnd len="lg" w="lg" type="none"/>
            <a:tailEnd len="lg" w="lg"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2" name="Shape 312"/>
        <p:cNvGrpSpPr/>
        <p:nvPr/>
      </p:nvGrpSpPr>
      <p:grpSpPr>
        <a:xfrm>
          <a:off x="0" y="0"/>
          <a:ext cx="0" cy="0"/>
          <a:chOff x="0" y="0"/>
          <a:chExt cx="0" cy="0"/>
        </a:xfrm>
      </p:grpSpPr>
      <p:sp>
        <p:nvSpPr>
          <p:cNvPr id="313" name="Shape 313"/>
          <p:cNvSpPr txBox="1"/>
          <p:nvPr>
            <p:ph type="title"/>
          </p:nvPr>
        </p:nvSpPr>
        <p:spPr>
          <a:xfrm>
            <a:off x="705950" y="364500"/>
            <a:ext cx="10502700" cy="847200"/>
          </a:xfrm>
          <a:prstGeom prst="rect">
            <a:avLst/>
          </a:prstGeom>
        </p:spPr>
        <p:txBody>
          <a:bodyPr anchorCtr="0" anchor="t" bIns="121900" lIns="121900" rIns="121900" tIns="121900">
            <a:noAutofit/>
          </a:bodyPr>
          <a:lstStyle/>
          <a:p>
            <a:pPr lvl="0">
              <a:spcBef>
                <a:spcPts val="0"/>
              </a:spcBef>
              <a:buNone/>
            </a:pPr>
            <a:r>
              <a:rPr lang="en-US"/>
              <a:t>Smiley Face in Numbers</a:t>
            </a:r>
          </a:p>
        </p:txBody>
      </p:sp>
      <p:sp>
        <p:nvSpPr>
          <p:cNvPr id="314" name="Shape 314"/>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t>‹#›</a:t>
            </a:fld>
          </a:p>
        </p:txBody>
      </p:sp>
      <p:pic>
        <p:nvPicPr>
          <p:cNvPr id="315" name="Shape 315"/>
          <p:cNvPicPr preferRelativeResize="0"/>
          <p:nvPr/>
        </p:nvPicPr>
        <p:blipFill>
          <a:blip r:embed="rId3">
            <a:alphaModFix/>
          </a:blip>
          <a:stretch>
            <a:fillRect/>
          </a:stretch>
        </p:blipFill>
        <p:spPr>
          <a:xfrm>
            <a:off x="152400" y="2167750"/>
            <a:ext cx="11887201" cy="383183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0" name="Shape 320"/>
        <p:cNvGrpSpPr/>
        <p:nvPr/>
      </p:nvGrpSpPr>
      <p:grpSpPr>
        <a:xfrm>
          <a:off x="0" y="0"/>
          <a:ext cx="0" cy="0"/>
          <a:chOff x="0" y="0"/>
          <a:chExt cx="0" cy="0"/>
        </a:xfrm>
      </p:grpSpPr>
      <p:sp>
        <p:nvSpPr>
          <p:cNvPr id="321" name="Shape 321"/>
          <p:cNvSpPr txBox="1"/>
          <p:nvPr>
            <p:ph type="title"/>
          </p:nvPr>
        </p:nvSpPr>
        <p:spPr>
          <a:xfrm>
            <a:off x="705950" y="364500"/>
            <a:ext cx="10502700" cy="847200"/>
          </a:xfrm>
          <a:prstGeom prst="rect">
            <a:avLst/>
          </a:prstGeom>
        </p:spPr>
        <p:txBody>
          <a:bodyPr anchorCtr="0" anchor="t" bIns="121900" lIns="121900" rIns="121900" tIns="121900">
            <a:noAutofit/>
          </a:bodyPr>
          <a:lstStyle/>
          <a:p>
            <a:pPr lvl="0">
              <a:spcBef>
                <a:spcPts val="0"/>
              </a:spcBef>
              <a:buNone/>
            </a:pPr>
            <a:r>
              <a:rPr lang="en-US"/>
              <a:t>Color Image is Just 3 Greyscale </a:t>
            </a:r>
            <a:r>
              <a:rPr lang="en-US"/>
              <a:t>Images</a:t>
            </a:r>
          </a:p>
        </p:txBody>
      </p:sp>
      <p:sp>
        <p:nvSpPr>
          <p:cNvPr id="322" name="Shape 322"/>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t>‹#›</a:t>
            </a:fld>
          </a:p>
        </p:txBody>
      </p:sp>
      <p:pic>
        <p:nvPicPr>
          <p:cNvPr id="323" name="Shape 323"/>
          <p:cNvPicPr preferRelativeResize="0"/>
          <p:nvPr/>
        </p:nvPicPr>
        <p:blipFill>
          <a:blip r:embed="rId3">
            <a:alphaModFix/>
          </a:blip>
          <a:stretch>
            <a:fillRect/>
          </a:stretch>
        </p:blipFill>
        <p:spPr>
          <a:xfrm>
            <a:off x="1109662" y="1445175"/>
            <a:ext cx="9972675" cy="5219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8" name="Shape 328"/>
        <p:cNvGrpSpPr/>
        <p:nvPr/>
      </p:nvGrpSpPr>
      <p:grpSpPr>
        <a:xfrm>
          <a:off x="0" y="0"/>
          <a:ext cx="0" cy="0"/>
          <a:chOff x="0" y="0"/>
          <a:chExt cx="0" cy="0"/>
        </a:xfrm>
      </p:grpSpPr>
      <p:sp>
        <p:nvSpPr>
          <p:cNvPr id="329" name="Shape 329"/>
          <p:cNvSpPr txBox="1"/>
          <p:nvPr>
            <p:ph type="title"/>
          </p:nvPr>
        </p:nvSpPr>
        <p:spPr>
          <a:xfrm>
            <a:off x="705950" y="364500"/>
            <a:ext cx="10502700" cy="847200"/>
          </a:xfrm>
          <a:prstGeom prst="rect">
            <a:avLst/>
          </a:prstGeom>
        </p:spPr>
        <p:txBody>
          <a:bodyPr anchorCtr="0" anchor="t" bIns="121900" lIns="121900" rIns="121900" tIns="121900">
            <a:noAutofit/>
          </a:bodyPr>
          <a:lstStyle/>
          <a:p>
            <a:pPr lvl="0">
              <a:spcBef>
                <a:spcPts val="0"/>
              </a:spcBef>
              <a:buNone/>
            </a:pPr>
            <a:r>
              <a:rPr lang="en-US"/>
              <a:t>Input Image							Feature Detector</a:t>
            </a:r>
          </a:p>
        </p:txBody>
      </p:sp>
      <p:sp>
        <p:nvSpPr>
          <p:cNvPr id="330" name="Shape 330"/>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t>‹#›</a:t>
            </a:fld>
          </a:p>
        </p:txBody>
      </p:sp>
      <p:pic>
        <p:nvPicPr>
          <p:cNvPr id="331" name="Shape 331"/>
          <p:cNvPicPr preferRelativeResize="0"/>
          <p:nvPr/>
        </p:nvPicPr>
        <p:blipFill>
          <a:blip r:embed="rId3">
            <a:alphaModFix/>
          </a:blip>
          <a:stretch>
            <a:fillRect/>
          </a:stretch>
        </p:blipFill>
        <p:spPr>
          <a:xfrm>
            <a:off x="1123796" y="2041421"/>
            <a:ext cx="3267600" cy="3253974"/>
          </a:xfrm>
          <a:prstGeom prst="rect">
            <a:avLst/>
          </a:prstGeom>
          <a:noFill/>
          <a:ln>
            <a:noFill/>
          </a:ln>
        </p:spPr>
      </p:pic>
      <p:pic>
        <p:nvPicPr>
          <p:cNvPr id="332" name="Shape 332"/>
          <p:cNvPicPr preferRelativeResize="0"/>
          <p:nvPr/>
        </p:nvPicPr>
        <p:blipFill>
          <a:blip r:embed="rId4">
            <a:alphaModFix/>
          </a:blip>
          <a:stretch>
            <a:fillRect/>
          </a:stretch>
        </p:blipFill>
        <p:spPr>
          <a:xfrm>
            <a:off x="7345387" y="1953912"/>
            <a:ext cx="3419475" cy="3429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1" name="Shape 161"/>
        <p:cNvGrpSpPr/>
        <p:nvPr/>
      </p:nvGrpSpPr>
      <p:grpSpPr>
        <a:xfrm>
          <a:off x="0" y="0"/>
          <a:ext cx="0" cy="0"/>
          <a:chOff x="0" y="0"/>
          <a:chExt cx="0" cy="0"/>
        </a:xfrm>
      </p:grpSpPr>
      <p:sp>
        <p:nvSpPr>
          <p:cNvPr id="162" name="Shape 162"/>
          <p:cNvSpPr txBox="1"/>
          <p:nvPr/>
        </p:nvSpPr>
        <p:spPr>
          <a:xfrm>
            <a:off x="699000" y="446112"/>
            <a:ext cx="10504200" cy="847200"/>
          </a:xfrm>
          <a:prstGeom prst="rect">
            <a:avLst/>
          </a:prstGeom>
          <a:noFill/>
          <a:ln>
            <a:noFill/>
          </a:ln>
        </p:spPr>
        <p:txBody>
          <a:bodyPr anchorCtr="0" anchor="t" bIns="45700" lIns="91425" rIns="91425" tIns="45700">
            <a:noAutofit/>
          </a:bodyPr>
          <a:lstStyle/>
          <a:p>
            <a:pPr lvl="0" rtl="0">
              <a:spcBef>
                <a:spcPts val="0"/>
              </a:spcBef>
              <a:buNone/>
            </a:pPr>
            <a:r>
              <a:rPr b="1" lang="en-US" sz="4200">
                <a:solidFill>
                  <a:srgbClr val="5B0F00"/>
                </a:solidFill>
                <a:latin typeface="Questrial"/>
                <a:ea typeface="Questrial"/>
                <a:cs typeface="Questrial"/>
                <a:sym typeface="Questrial"/>
              </a:rPr>
              <a:t>About Instructors</a:t>
            </a:r>
          </a:p>
        </p:txBody>
      </p:sp>
      <p:sp>
        <p:nvSpPr>
          <p:cNvPr id="163" name="Shape 163"/>
          <p:cNvSpPr txBox="1"/>
          <p:nvPr/>
        </p:nvSpPr>
        <p:spPr>
          <a:xfrm>
            <a:off x="11314590" y="6333291"/>
            <a:ext cx="731700" cy="524700"/>
          </a:xfrm>
          <a:prstGeom prst="rect">
            <a:avLst/>
          </a:prstGeom>
          <a:noFill/>
          <a:ln>
            <a:noFill/>
          </a:ln>
        </p:spPr>
        <p:txBody>
          <a:bodyPr anchorCtr="0" anchor="ctr" bIns="121900" lIns="121900" rIns="121900" tIns="121900">
            <a:noAutofit/>
          </a:bodyPr>
          <a:lstStyle/>
          <a:p>
            <a:pPr lvl="0" rtl="0" algn="r">
              <a:spcBef>
                <a:spcPts val="0"/>
              </a:spcBef>
              <a:buNone/>
            </a:pPr>
            <a:fld id="{00000000-1234-1234-1234-123412341234}" type="slidenum">
              <a:rPr lang="en-US" sz="1300">
                <a:solidFill>
                  <a:srgbClr val="000000"/>
                </a:solidFill>
                <a:latin typeface="Questrial"/>
                <a:ea typeface="Questrial"/>
                <a:cs typeface="Questrial"/>
                <a:sym typeface="Questrial"/>
              </a:rPr>
              <a:t>‹#›</a:t>
            </a:fld>
          </a:p>
        </p:txBody>
      </p:sp>
      <p:sp>
        <p:nvSpPr>
          <p:cNvPr id="164" name="Shape 164"/>
          <p:cNvSpPr txBox="1"/>
          <p:nvPr/>
        </p:nvSpPr>
        <p:spPr>
          <a:xfrm>
            <a:off x="2549525" y="1529512"/>
            <a:ext cx="3275100" cy="1943400"/>
          </a:xfrm>
          <a:prstGeom prst="rect">
            <a:avLst/>
          </a:prstGeom>
          <a:noFill/>
          <a:ln>
            <a:noFill/>
          </a:ln>
        </p:spPr>
        <p:txBody>
          <a:bodyPr anchorCtr="0" anchor="t" bIns="91425" lIns="91425" rIns="91425" tIns="91425">
            <a:noAutofit/>
          </a:bodyPr>
          <a:lstStyle/>
          <a:p>
            <a:pPr lvl="0" rtl="0">
              <a:lnSpc>
                <a:spcPct val="115000"/>
              </a:lnSpc>
              <a:spcBef>
                <a:spcPts val="0"/>
              </a:spcBef>
              <a:buClr>
                <a:srgbClr val="000000"/>
              </a:buClr>
              <a:buSzPct val="91666"/>
              <a:buFont typeface="Arial"/>
              <a:buNone/>
            </a:pPr>
            <a:r>
              <a:rPr b="1" lang="en-US" sz="1200">
                <a:solidFill>
                  <a:srgbClr val="000000"/>
                </a:solidFill>
                <a:latin typeface="Cambria"/>
                <a:ea typeface="Cambria"/>
                <a:cs typeface="Cambria"/>
                <a:sym typeface="Cambria"/>
              </a:rPr>
              <a:t>Vaidehi Iyer</a:t>
            </a:r>
            <a:r>
              <a:rPr lang="en-US" sz="1200">
                <a:solidFill>
                  <a:srgbClr val="000000"/>
                </a:solidFill>
                <a:latin typeface="Cambria"/>
                <a:ea typeface="Cambria"/>
                <a:cs typeface="Cambria"/>
                <a:sym typeface="Cambria"/>
              </a:rPr>
              <a:t> is a data scientist and quality assurance manager with over 20 years of experience in the corporate world.  During her career she consistently and efficiently applied her knowledge of statistics and applied mathematics (she has Master of Science degrees in both these fields) to product quality improvement, while also focusing on product development process</a:t>
            </a:r>
          </a:p>
        </p:txBody>
      </p:sp>
      <p:sp>
        <p:nvSpPr>
          <p:cNvPr id="165" name="Shape 165"/>
          <p:cNvSpPr txBox="1"/>
          <p:nvPr/>
        </p:nvSpPr>
        <p:spPr>
          <a:xfrm>
            <a:off x="8072975" y="1487387"/>
            <a:ext cx="3100500" cy="2186700"/>
          </a:xfrm>
          <a:prstGeom prst="rect">
            <a:avLst/>
          </a:prstGeom>
          <a:noFill/>
          <a:ln>
            <a:noFill/>
          </a:ln>
        </p:spPr>
        <p:txBody>
          <a:bodyPr anchorCtr="0" anchor="t" bIns="91425" lIns="91425" rIns="91425" tIns="91425">
            <a:noAutofit/>
          </a:bodyPr>
          <a:lstStyle/>
          <a:p>
            <a:pPr lvl="0" rtl="0">
              <a:lnSpc>
                <a:spcPct val="115000"/>
              </a:lnSpc>
              <a:spcBef>
                <a:spcPts val="0"/>
              </a:spcBef>
              <a:buClr>
                <a:srgbClr val="000000"/>
              </a:buClr>
              <a:buSzPct val="91666"/>
              <a:buFont typeface="Arial"/>
              <a:buNone/>
            </a:pPr>
            <a:r>
              <a:rPr b="1" lang="en-US" sz="1200">
                <a:solidFill>
                  <a:srgbClr val="000000"/>
                </a:solidFill>
                <a:latin typeface="Cambria"/>
                <a:ea typeface="Cambria"/>
                <a:cs typeface="Cambria"/>
                <a:sym typeface="Cambria"/>
              </a:rPr>
              <a:t>Konstantin Borozdin </a:t>
            </a:r>
            <a:r>
              <a:rPr lang="en-US" sz="1200">
                <a:solidFill>
                  <a:srgbClr val="000000"/>
                </a:solidFill>
                <a:latin typeface="Cambria"/>
                <a:ea typeface="Cambria"/>
                <a:cs typeface="Cambria"/>
                <a:sym typeface="Cambria"/>
              </a:rPr>
              <a:t>devoted 25 years to scientific research spanning from space science and astrophysics to experimental particle physics, cosmological simulations and advanced imaging applications. Starting his career at Moscow Space Research Institute of Russian Academy of Sciences, he then spent 15 years at Los Alamos National Laboratory of US Department of Energy.  His research has</a:t>
            </a:r>
          </a:p>
        </p:txBody>
      </p:sp>
      <p:pic>
        <p:nvPicPr>
          <p:cNvPr descr="AAEAAQAAAAAAAAeiAAAAJGYwMjFlY2FiLTVhMWEtNDg3My1iZTNiLWJiY2FjM2YwOTUzNg.jpg" id="166" name="Shape 166"/>
          <p:cNvPicPr preferRelativeResize="0"/>
          <p:nvPr/>
        </p:nvPicPr>
        <p:blipFill>
          <a:blip r:embed="rId3">
            <a:alphaModFix/>
          </a:blip>
          <a:stretch>
            <a:fillRect/>
          </a:stretch>
        </p:blipFill>
        <p:spPr>
          <a:xfrm>
            <a:off x="698999" y="1663912"/>
            <a:ext cx="1850524" cy="1850524"/>
          </a:xfrm>
          <a:prstGeom prst="rect">
            <a:avLst/>
          </a:prstGeom>
          <a:noFill/>
          <a:ln>
            <a:noFill/>
          </a:ln>
        </p:spPr>
      </p:pic>
      <p:sp>
        <p:nvSpPr>
          <p:cNvPr id="167" name="Shape 167"/>
          <p:cNvSpPr txBox="1"/>
          <p:nvPr/>
        </p:nvSpPr>
        <p:spPr>
          <a:xfrm>
            <a:off x="699000" y="3466587"/>
            <a:ext cx="5125500" cy="31947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US" sz="1200">
                <a:solidFill>
                  <a:srgbClr val="000000"/>
                </a:solidFill>
                <a:latin typeface="Cambria"/>
                <a:ea typeface="Cambria"/>
                <a:cs typeface="Cambria"/>
                <a:sym typeface="Cambria"/>
              </a:rPr>
              <a:t>efficiency. She is a Six Sigma Black Belt and certified ISO instructor.  She is passionate about technology and has a wealth of experience in applying cutting-edge innovations in performance and capacity analysis, root cause analysis of product non-compliances, predictive analytics and machine learning to real-world problems. Sharing her knowledge and educating is her another passion. She had experienced teaching and instructing at different levels, from running a home school for underprivileged children in India to providing training to employees.  She is currently coaching math olympiad teams at elementary and middle schools.  She is a Co-Founder of AMLA Corporation focused on advanced machine learning applications and providing educational and early-career employment opportunities.  Besides English, Vaidehi is speaking her native Gujarati, as well as Hindi language. </a:t>
            </a:r>
          </a:p>
        </p:txBody>
      </p:sp>
      <p:sp>
        <p:nvSpPr>
          <p:cNvPr id="168" name="Shape 168"/>
          <p:cNvSpPr txBox="1"/>
          <p:nvPr/>
        </p:nvSpPr>
        <p:spPr>
          <a:xfrm>
            <a:off x="6072725" y="3607262"/>
            <a:ext cx="5100900" cy="24720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US" sz="1200">
                <a:solidFill>
                  <a:srgbClr val="000000"/>
                </a:solidFill>
                <a:latin typeface="Cambria"/>
                <a:ea typeface="Cambria"/>
                <a:cs typeface="Cambria"/>
                <a:sym typeface="Cambria"/>
              </a:rPr>
              <a:t>been focused on scientific data analysis, with increasing emphasis on machine learning methods. With M.Sc. degree in experimental nuclear physics and Ph.D. in physics and mathematics, he is an author of more than 100 research articles and holds several US and international patents. In last several years he has been focusing on real-world application of his research as a Vice-President for Analytics of a high-tech start up company Decision Sciences with headquarters at Poway, CA.  Throughout his career he has been mentoring students and graduate students, and leading diverse research teams.  He is an excellent communicator, with extensive experience of involvement in international collaborations and language proficiency in English and Russian.</a:t>
            </a:r>
          </a:p>
        </p:txBody>
      </p:sp>
      <p:pic>
        <p:nvPicPr>
          <p:cNvPr descr="Screenshot from 2016-10-26 12-35-45.png" id="169" name="Shape 169"/>
          <p:cNvPicPr preferRelativeResize="0"/>
          <p:nvPr/>
        </p:nvPicPr>
        <p:blipFill>
          <a:blip r:embed="rId4">
            <a:alphaModFix/>
          </a:blip>
          <a:stretch>
            <a:fillRect/>
          </a:stretch>
        </p:blipFill>
        <p:spPr>
          <a:xfrm>
            <a:off x="6138810" y="1663887"/>
            <a:ext cx="1934164" cy="1943374"/>
          </a:xfrm>
          <a:prstGeom prst="rect">
            <a:avLst/>
          </a:prstGeom>
          <a:noFill/>
          <a:ln>
            <a:noFill/>
          </a:ln>
        </p:spPr>
      </p:pic>
      <p:sp>
        <p:nvSpPr>
          <p:cNvPr id="170" name="Shape 170"/>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t>‹#›</a:t>
            </a:fld>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7" name="Shape 337"/>
        <p:cNvGrpSpPr/>
        <p:nvPr/>
      </p:nvGrpSpPr>
      <p:grpSpPr>
        <a:xfrm>
          <a:off x="0" y="0"/>
          <a:ext cx="0" cy="0"/>
          <a:chOff x="0" y="0"/>
          <a:chExt cx="0" cy="0"/>
        </a:xfrm>
      </p:grpSpPr>
      <p:sp>
        <p:nvSpPr>
          <p:cNvPr id="338" name="Shape 338"/>
          <p:cNvSpPr txBox="1"/>
          <p:nvPr>
            <p:ph type="title"/>
          </p:nvPr>
        </p:nvSpPr>
        <p:spPr>
          <a:xfrm>
            <a:off x="705950" y="364500"/>
            <a:ext cx="10502700" cy="847200"/>
          </a:xfrm>
          <a:prstGeom prst="rect">
            <a:avLst/>
          </a:prstGeom>
        </p:spPr>
        <p:txBody>
          <a:bodyPr anchorCtr="0" anchor="t" bIns="121900" lIns="121900" rIns="121900" tIns="121900">
            <a:noAutofit/>
          </a:bodyPr>
          <a:lstStyle/>
          <a:p>
            <a:pPr lvl="0">
              <a:spcBef>
                <a:spcPts val="0"/>
              </a:spcBef>
              <a:buNone/>
            </a:pPr>
            <a:r>
              <a:rPr lang="en-US"/>
              <a:t>Convolution</a:t>
            </a:r>
          </a:p>
        </p:txBody>
      </p:sp>
      <p:sp>
        <p:nvSpPr>
          <p:cNvPr id="339" name="Shape 339"/>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t>‹#›</a:t>
            </a:fld>
          </a:p>
        </p:txBody>
      </p:sp>
      <p:pic>
        <p:nvPicPr>
          <p:cNvPr id="340" name="Shape 340"/>
          <p:cNvPicPr preferRelativeResize="0"/>
          <p:nvPr/>
        </p:nvPicPr>
        <p:blipFill>
          <a:blip r:embed="rId3">
            <a:alphaModFix/>
          </a:blip>
          <a:stretch>
            <a:fillRect/>
          </a:stretch>
        </p:blipFill>
        <p:spPr>
          <a:xfrm>
            <a:off x="152400" y="1953458"/>
            <a:ext cx="11887201" cy="397690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5" name="Shape 345"/>
        <p:cNvGrpSpPr/>
        <p:nvPr/>
      </p:nvGrpSpPr>
      <p:grpSpPr>
        <a:xfrm>
          <a:off x="0" y="0"/>
          <a:ext cx="0" cy="0"/>
          <a:chOff x="0" y="0"/>
          <a:chExt cx="0" cy="0"/>
        </a:xfrm>
      </p:grpSpPr>
      <p:sp>
        <p:nvSpPr>
          <p:cNvPr id="346" name="Shape 346"/>
          <p:cNvSpPr txBox="1"/>
          <p:nvPr>
            <p:ph type="title"/>
          </p:nvPr>
        </p:nvSpPr>
        <p:spPr>
          <a:xfrm>
            <a:off x="705950" y="364500"/>
            <a:ext cx="10502700" cy="847200"/>
          </a:xfrm>
          <a:prstGeom prst="rect">
            <a:avLst/>
          </a:prstGeom>
        </p:spPr>
        <p:txBody>
          <a:bodyPr anchorCtr="0" anchor="t" bIns="121900" lIns="121900" rIns="121900" tIns="121900">
            <a:noAutofit/>
          </a:bodyPr>
          <a:lstStyle/>
          <a:p>
            <a:pPr lvl="0">
              <a:spcBef>
                <a:spcPts val="0"/>
              </a:spcBef>
              <a:buNone/>
            </a:pPr>
            <a:r>
              <a:rPr lang="en-US"/>
              <a:t>Convolution</a:t>
            </a:r>
          </a:p>
        </p:txBody>
      </p:sp>
      <p:sp>
        <p:nvSpPr>
          <p:cNvPr id="347" name="Shape 347"/>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t>‹#›</a:t>
            </a:fld>
          </a:p>
        </p:txBody>
      </p:sp>
      <p:pic>
        <p:nvPicPr>
          <p:cNvPr id="348" name="Shape 348"/>
          <p:cNvPicPr preferRelativeResize="0"/>
          <p:nvPr/>
        </p:nvPicPr>
        <p:blipFill>
          <a:blip r:embed="rId3">
            <a:alphaModFix/>
          </a:blip>
          <a:stretch>
            <a:fillRect/>
          </a:stretch>
        </p:blipFill>
        <p:spPr>
          <a:xfrm>
            <a:off x="152400" y="2321374"/>
            <a:ext cx="11887198" cy="393030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3" name="Shape 353"/>
        <p:cNvGrpSpPr/>
        <p:nvPr/>
      </p:nvGrpSpPr>
      <p:grpSpPr>
        <a:xfrm>
          <a:off x="0" y="0"/>
          <a:ext cx="0" cy="0"/>
          <a:chOff x="0" y="0"/>
          <a:chExt cx="0" cy="0"/>
        </a:xfrm>
      </p:grpSpPr>
      <p:sp>
        <p:nvSpPr>
          <p:cNvPr id="354" name="Shape 354"/>
          <p:cNvSpPr txBox="1"/>
          <p:nvPr>
            <p:ph type="title"/>
          </p:nvPr>
        </p:nvSpPr>
        <p:spPr>
          <a:xfrm>
            <a:off x="705950" y="364500"/>
            <a:ext cx="10502700" cy="847200"/>
          </a:xfrm>
          <a:prstGeom prst="rect">
            <a:avLst/>
          </a:prstGeom>
        </p:spPr>
        <p:txBody>
          <a:bodyPr anchorCtr="0" anchor="t" bIns="121900" lIns="121900" rIns="121900" tIns="121900">
            <a:noAutofit/>
          </a:bodyPr>
          <a:lstStyle/>
          <a:p>
            <a:pPr lvl="0" rtl="0">
              <a:spcBef>
                <a:spcPts val="0"/>
              </a:spcBef>
              <a:buNone/>
            </a:pPr>
            <a:r>
              <a:rPr lang="en-US"/>
              <a:t>Convolution</a:t>
            </a:r>
          </a:p>
        </p:txBody>
      </p:sp>
      <p:sp>
        <p:nvSpPr>
          <p:cNvPr id="355" name="Shape 355"/>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rtl="0">
              <a:spcBef>
                <a:spcPts val="0"/>
              </a:spcBef>
              <a:buNone/>
            </a:pPr>
            <a:fld id="{00000000-1234-1234-1234-123412341234}" type="slidenum">
              <a:rPr lang="en-US"/>
              <a:t>‹#›</a:t>
            </a:fld>
          </a:p>
        </p:txBody>
      </p:sp>
      <p:pic>
        <p:nvPicPr>
          <p:cNvPr id="356" name="Shape 356"/>
          <p:cNvPicPr preferRelativeResize="0"/>
          <p:nvPr/>
        </p:nvPicPr>
        <p:blipFill>
          <a:blip r:embed="rId3">
            <a:alphaModFix/>
          </a:blip>
          <a:stretch>
            <a:fillRect/>
          </a:stretch>
        </p:blipFill>
        <p:spPr>
          <a:xfrm>
            <a:off x="404500" y="1648950"/>
            <a:ext cx="10926180" cy="473517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1" name="Shape 361"/>
        <p:cNvGrpSpPr/>
        <p:nvPr/>
      </p:nvGrpSpPr>
      <p:grpSpPr>
        <a:xfrm>
          <a:off x="0" y="0"/>
          <a:ext cx="0" cy="0"/>
          <a:chOff x="0" y="0"/>
          <a:chExt cx="0" cy="0"/>
        </a:xfrm>
      </p:grpSpPr>
      <p:sp>
        <p:nvSpPr>
          <p:cNvPr id="362" name="Shape 362"/>
          <p:cNvSpPr txBox="1"/>
          <p:nvPr>
            <p:ph type="title"/>
          </p:nvPr>
        </p:nvSpPr>
        <p:spPr>
          <a:xfrm>
            <a:off x="705950" y="364500"/>
            <a:ext cx="10502700" cy="847200"/>
          </a:xfrm>
          <a:prstGeom prst="rect">
            <a:avLst/>
          </a:prstGeom>
        </p:spPr>
        <p:txBody>
          <a:bodyPr anchorCtr="0" anchor="t" bIns="121900" lIns="121900" rIns="121900" tIns="121900">
            <a:noAutofit/>
          </a:bodyPr>
          <a:lstStyle/>
          <a:p>
            <a:pPr lvl="0">
              <a:spcBef>
                <a:spcPts val="0"/>
              </a:spcBef>
              <a:buNone/>
            </a:pPr>
            <a:r>
              <a:rPr lang="en-US"/>
              <a:t>Convolutional Layer</a:t>
            </a:r>
          </a:p>
        </p:txBody>
      </p:sp>
      <p:sp>
        <p:nvSpPr>
          <p:cNvPr id="363" name="Shape 363"/>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t>‹#›</a:t>
            </a:fld>
          </a:p>
        </p:txBody>
      </p:sp>
      <p:pic>
        <p:nvPicPr>
          <p:cNvPr id="364" name="Shape 364"/>
          <p:cNvPicPr preferRelativeResize="0"/>
          <p:nvPr/>
        </p:nvPicPr>
        <p:blipFill>
          <a:blip r:embed="rId3">
            <a:alphaModFix/>
          </a:blip>
          <a:stretch>
            <a:fillRect/>
          </a:stretch>
        </p:blipFill>
        <p:spPr>
          <a:xfrm>
            <a:off x="594725" y="1517475"/>
            <a:ext cx="10725150" cy="51244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9" name="Shape 369"/>
        <p:cNvGrpSpPr/>
        <p:nvPr/>
      </p:nvGrpSpPr>
      <p:grpSpPr>
        <a:xfrm>
          <a:off x="0" y="0"/>
          <a:ext cx="0" cy="0"/>
          <a:chOff x="0" y="0"/>
          <a:chExt cx="0" cy="0"/>
        </a:xfrm>
      </p:grpSpPr>
      <p:sp>
        <p:nvSpPr>
          <p:cNvPr id="370" name="Shape 370"/>
          <p:cNvSpPr txBox="1"/>
          <p:nvPr>
            <p:ph type="title"/>
          </p:nvPr>
        </p:nvSpPr>
        <p:spPr>
          <a:xfrm>
            <a:off x="705950" y="364500"/>
            <a:ext cx="10502700" cy="847200"/>
          </a:xfrm>
          <a:prstGeom prst="rect">
            <a:avLst/>
          </a:prstGeom>
        </p:spPr>
        <p:txBody>
          <a:bodyPr anchorCtr="0" anchor="t" bIns="121900" lIns="121900" rIns="121900" tIns="121900">
            <a:noAutofit/>
          </a:bodyPr>
          <a:lstStyle/>
          <a:p>
            <a:pPr lvl="0">
              <a:spcBef>
                <a:spcPts val="0"/>
              </a:spcBef>
              <a:buNone/>
            </a:pPr>
            <a:r>
              <a:rPr b="0" lang="en-US" sz="3600">
                <a:latin typeface="Questrial"/>
                <a:ea typeface="Questrial"/>
                <a:cs typeface="Questrial"/>
                <a:sym typeface="Questrial"/>
              </a:rPr>
              <a:t>Original Image</a:t>
            </a:r>
          </a:p>
        </p:txBody>
      </p:sp>
      <p:sp>
        <p:nvSpPr>
          <p:cNvPr id="371" name="Shape 371"/>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t>‹#›</a:t>
            </a:fld>
          </a:p>
        </p:txBody>
      </p:sp>
      <p:pic>
        <p:nvPicPr>
          <p:cNvPr id="372" name="Shape 372"/>
          <p:cNvPicPr preferRelativeResize="0"/>
          <p:nvPr/>
        </p:nvPicPr>
        <p:blipFill>
          <a:blip r:embed="rId3">
            <a:alphaModFix/>
          </a:blip>
          <a:stretch>
            <a:fillRect/>
          </a:stretch>
        </p:blipFill>
        <p:spPr>
          <a:xfrm>
            <a:off x="7369425" y="2572737"/>
            <a:ext cx="4068849" cy="2613325"/>
          </a:xfrm>
          <a:prstGeom prst="rect">
            <a:avLst/>
          </a:prstGeom>
          <a:noFill/>
          <a:ln>
            <a:noFill/>
          </a:ln>
        </p:spPr>
      </p:pic>
      <p:pic>
        <p:nvPicPr>
          <p:cNvPr descr="Jali.jpeg" id="373" name="Shape 373"/>
          <p:cNvPicPr preferRelativeResize="0"/>
          <p:nvPr/>
        </p:nvPicPr>
        <p:blipFill>
          <a:blip r:embed="rId4">
            <a:alphaModFix/>
          </a:blip>
          <a:stretch>
            <a:fillRect/>
          </a:stretch>
        </p:blipFill>
        <p:spPr>
          <a:xfrm>
            <a:off x="476650" y="1704549"/>
            <a:ext cx="6480974" cy="48147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8" name="Shape 378"/>
        <p:cNvGrpSpPr/>
        <p:nvPr/>
      </p:nvGrpSpPr>
      <p:grpSpPr>
        <a:xfrm>
          <a:off x="0" y="0"/>
          <a:ext cx="0" cy="0"/>
          <a:chOff x="0" y="0"/>
          <a:chExt cx="0" cy="0"/>
        </a:xfrm>
      </p:grpSpPr>
      <p:sp>
        <p:nvSpPr>
          <p:cNvPr id="379" name="Shape 379"/>
          <p:cNvSpPr txBox="1"/>
          <p:nvPr>
            <p:ph type="title"/>
          </p:nvPr>
        </p:nvSpPr>
        <p:spPr>
          <a:xfrm>
            <a:off x="705950" y="364500"/>
            <a:ext cx="10502700" cy="847200"/>
          </a:xfrm>
          <a:prstGeom prst="rect">
            <a:avLst/>
          </a:prstGeom>
        </p:spPr>
        <p:txBody>
          <a:bodyPr anchorCtr="0" anchor="t" bIns="121900" lIns="121900" rIns="121900" tIns="121900">
            <a:noAutofit/>
          </a:bodyPr>
          <a:lstStyle/>
          <a:p>
            <a:pPr lvl="0" rtl="0">
              <a:spcBef>
                <a:spcPts val="0"/>
              </a:spcBef>
              <a:buNone/>
            </a:pPr>
            <a:r>
              <a:rPr b="0" lang="en-US" sz="3600">
                <a:latin typeface="Questrial"/>
                <a:ea typeface="Questrial"/>
                <a:cs typeface="Questrial"/>
                <a:sym typeface="Questrial"/>
              </a:rPr>
              <a:t>Original Vs Sharpen</a:t>
            </a:r>
          </a:p>
        </p:txBody>
      </p:sp>
      <p:sp>
        <p:nvSpPr>
          <p:cNvPr id="380" name="Shape 380"/>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rtl="0">
              <a:spcBef>
                <a:spcPts val="0"/>
              </a:spcBef>
              <a:buNone/>
            </a:pPr>
            <a:fld id="{00000000-1234-1234-1234-123412341234}" type="slidenum">
              <a:rPr lang="en-US"/>
              <a:t>‹#›</a:t>
            </a:fld>
          </a:p>
        </p:txBody>
      </p:sp>
      <p:pic>
        <p:nvPicPr>
          <p:cNvPr descr="Jali.jpeg" id="381" name="Shape 381"/>
          <p:cNvPicPr preferRelativeResize="0"/>
          <p:nvPr/>
        </p:nvPicPr>
        <p:blipFill>
          <a:blip r:embed="rId3">
            <a:alphaModFix/>
          </a:blip>
          <a:stretch>
            <a:fillRect/>
          </a:stretch>
        </p:blipFill>
        <p:spPr>
          <a:xfrm>
            <a:off x="491124" y="2348649"/>
            <a:ext cx="5253825" cy="3903037"/>
          </a:xfrm>
          <a:prstGeom prst="rect">
            <a:avLst/>
          </a:prstGeom>
          <a:noFill/>
          <a:ln>
            <a:noFill/>
          </a:ln>
        </p:spPr>
      </p:pic>
      <p:pic>
        <p:nvPicPr>
          <p:cNvPr id="382" name="Shape 382"/>
          <p:cNvPicPr preferRelativeResize="0"/>
          <p:nvPr/>
        </p:nvPicPr>
        <p:blipFill>
          <a:blip r:embed="rId4">
            <a:alphaModFix/>
          </a:blip>
          <a:stretch>
            <a:fillRect/>
          </a:stretch>
        </p:blipFill>
        <p:spPr>
          <a:xfrm>
            <a:off x="6076850" y="2343079"/>
            <a:ext cx="5253824" cy="3914169"/>
          </a:xfrm>
          <a:prstGeom prst="rect">
            <a:avLst/>
          </a:prstGeom>
          <a:noFill/>
          <a:ln>
            <a:noFill/>
          </a:ln>
        </p:spPr>
      </p:pic>
      <p:pic>
        <p:nvPicPr>
          <p:cNvPr id="383" name="Shape 383"/>
          <p:cNvPicPr preferRelativeResize="0"/>
          <p:nvPr/>
        </p:nvPicPr>
        <p:blipFill>
          <a:blip r:embed="rId5">
            <a:alphaModFix/>
          </a:blip>
          <a:stretch>
            <a:fillRect/>
          </a:stretch>
        </p:blipFill>
        <p:spPr>
          <a:xfrm>
            <a:off x="4270325" y="1690800"/>
            <a:ext cx="3136325" cy="19788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8" name="Shape 388"/>
        <p:cNvGrpSpPr/>
        <p:nvPr/>
      </p:nvGrpSpPr>
      <p:grpSpPr>
        <a:xfrm>
          <a:off x="0" y="0"/>
          <a:ext cx="0" cy="0"/>
          <a:chOff x="0" y="0"/>
          <a:chExt cx="0" cy="0"/>
        </a:xfrm>
      </p:grpSpPr>
      <p:sp>
        <p:nvSpPr>
          <p:cNvPr id="389" name="Shape 389"/>
          <p:cNvSpPr txBox="1"/>
          <p:nvPr>
            <p:ph type="title"/>
          </p:nvPr>
        </p:nvSpPr>
        <p:spPr>
          <a:xfrm>
            <a:off x="705950" y="364500"/>
            <a:ext cx="10502700" cy="847200"/>
          </a:xfrm>
          <a:prstGeom prst="rect">
            <a:avLst/>
          </a:prstGeom>
        </p:spPr>
        <p:txBody>
          <a:bodyPr anchorCtr="0" anchor="t" bIns="121900" lIns="121900" rIns="121900" tIns="121900">
            <a:noAutofit/>
          </a:bodyPr>
          <a:lstStyle/>
          <a:p>
            <a:pPr lvl="0" rtl="0">
              <a:spcBef>
                <a:spcPts val="0"/>
              </a:spcBef>
              <a:buNone/>
            </a:pPr>
            <a:r>
              <a:rPr b="0" lang="en-US" sz="3600">
                <a:latin typeface="Questrial"/>
                <a:ea typeface="Questrial"/>
                <a:cs typeface="Questrial"/>
                <a:sym typeface="Questrial"/>
              </a:rPr>
              <a:t>Original Vs Blur</a:t>
            </a:r>
          </a:p>
        </p:txBody>
      </p:sp>
      <p:sp>
        <p:nvSpPr>
          <p:cNvPr id="390" name="Shape 390"/>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rtl="0">
              <a:spcBef>
                <a:spcPts val="0"/>
              </a:spcBef>
              <a:buNone/>
            </a:pPr>
            <a:fld id="{00000000-1234-1234-1234-123412341234}" type="slidenum">
              <a:rPr lang="en-US"/>
              <a:t>‹#›</a:t>
            </a:fld>
          </a:p>
        </p:txBody>
      </p:sp>
      <p:pic>
        <p:nvPicPr>
          <p:cNvPr descr="Jali.jpeg" id="391" name="Shape 391"/>
          <p:cNvPicPr preferRelativeResize="0"/>
          <p:nvPr/>
        </p:nvPicPr>
        <p:blipFill>
          <a:blip r:embed="rId3">
            <a:alphaModFix/>
          </a:blip>
          <a:stretch>
            <a:fillRect/>
          </a:stretch>
        </p:blipFill>
        <p:spPr>
          <a:xfrm>
            <a:off x="491124" y="2348649"/>
            <a:ext cx="5253825" cy="3903037"/>
          </a:xfrm>
          <a:prstGeom prst="rect">
            <a:avLst/>
          </a:prstGeom>
          <a:noFill/>
          <a:ln>
            <a:noFill/>
          </a:ln>
        </p:spPr>
      </p:pic>
      <p:pic>
        <p:nvPicPr>
          <p:cNvPr descr="jali_blur.JPG" id="392" name="Shape 392"/>
          <p:cNvPicPr preferRelativeResize="0"/>
          <p:nvPr/>
        </p:nvPicPr>
        <p:blipFill>
          <a:blip r:embed="rId4">
            <a:alphaModFix/>
          </a:blip>
          <a:stretch>
            <a:fillRect/>
          </a:stretch>
        </p:blipFill>
        <p:spPr>
          <a:xfrm>
            <a:off x="6076849" y="2341176"/>
            <a:ext cx="5253825" cy="3917980"/>
          </a:xfrm>
          <a:prstGeom prst="rect">
            <a:avLst/>
          </a:prstGeom>
          <a:noFill/>
          <a:ln>
            <a:noFill/>
          </a:ln>
        </p:spPr>
      </p:pic>
      <p:pic>
        <p:nvPicPr>
          <p:cNvPr id="393" name="Shape 393"/>
          <p:cNvPicPr preferRelativeResize="0"/>
          <p:nvPr/>
        </p:nvPicPr>
        <p:blipFill>
          <a:blip r:embed="rId5">
            <a:alphaModFix/>
          </a:blip>
          <a:stretch>
            <a:fillRect/>
          </a:stretch>
        </p:blipFill>
        <p:spPr>
          <a:xfrm>
            <a:off x="4283100" y="1667150"/>
            <a:ext cx="3220825" cy="20577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8" name="Shape 398"/>
        <p:cNvGrpSpPr/>
        <p:nvPr/>
      </p:nvGrpSpPr>
      <p:grpSpPr>
        <a:xfrm>
          <a:off x="0" y="0"/>
          <a:ext cx="0" cy="0"/>
          <a:chOff x="0" y="0"/>
          <a:chExt cx="0" cy="0"/>
        </a:xfrm>
      </p:grpSpPr>
      <p:sp>
        <p:nvSpPr>
          <p:cNvPr id="399" name="Shape 399"/>
          <p:cNvSpPr txBox="1"/>
          <p:nvPr>
            <p:ph type="title"/>
          </p:nvPr>
        </p:nvSpPr>
        <p:spPr>
          <a:xfrm>
            <a:off x="705950" y="364500"/>
            <a:ext cx="10502700" cy="847200"/>
          </a:xfrm>
          <a:prstGeom prst="rect">
            <a:avLst/>
          </a:prstGeom>
        </p:spPr>
        <p:txBody>
          <a:bodyPr anchorCtr="0" anchor="t" bIns="121900" lIns="121900" rIns="121900" tIns="121900">
            <a:noAutofit/>
          </a:bodyPr>
          <a:lstStyle/>
          <a:p>
            <a:pPr lvl="0" rtl="0">
              <a:spcBef>
                <a:spcPts val="0"/>
              </a:spcBef>
              <a:buNone/>
            </a:pPr>
            <a:r>
              <a:rPr b="0" lang="en-US" sz="3600">
                <a:latin typeface="Questrial"/>
                <a:ea typeface="Questrial"/>
                <a:cs typeface="Questrial"/>
                <a:sym typeface="Questrial"/>
              </a:rPr>
              <a:t>Original Vs Emboss</a:t>
            </a:r>
          </a:p>
        </p:txBody>
      </p:sp>
      <p:sp>
        <p:nvSpPr>
          <p:cNvPr id="400" name="Shape 400"/>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rtl="0">
              <a:spcBef>
                <a:spcPts val="0"/>
              </a:spcBef>
              <a:buNone/>
            </a:pPr>
            <a:fld id="{00000000-1234-1234-1234-123412341234}" type="slidenum">
              <a:rPr lang="en-US"/>
              <a:t>‹#›</a:t>
            </a:fld>
          </a:p>
        </p:txBody>
      </p:sp>
      <p:pic>
        <p:nvPicPr>
          <p:cNvPr descr="Jali.jpeg" id="401" name="Shape 401"/>
          <p:cNvPicPr preferRelativeResize="0"/>
          <p:nvPr/>
        </p:nvPicPr>
        <p:blipFill>
          <a:blip r:embed="rId3">
            <a:alphaModFix/>
          </a:blip>
          <a:stretch>
            <a:fillRect/>
          </a:stretch>
        </p:blipFill>
        <p:spPr>
          <a:xfrm>
            <a:off x="643524" y="2501049"/>
            <a:ext cx="5253825" cy="3903037"/>
          </a:xfrm>
          <a:prstGeom prst="rect">
            <a:avLst/>
          </a:prstGeom>
          <a:noFill/>
          <a:ln>
            <a:noFill/>
          </a:ln>
        </p:spPr>
      </p:pic>
      <p:pic>
        <p:nvPicPr>
          <p:cNvPr descr="jali_emboss.JPG" id="402" name="Shape 402"/>
          <p:cNvPicPr preferRelativeResize="0"/>
          <p:nvPr/>
        </p:nvPicPr>
        <p:blipFill>
          <a:blip r:embed="rId4">
            <a:alphaModFix/>
          </a:blip>
          <a:stretch>
            <a:fillRect/>
          </a:stretch>
        </p:blipFill>
        <p:spPr>
          <a:xfrm>
            <a:off x="6072525" y="2534799"/>
            <a:ext cx="5253824" cy="3869275"/>
          </a:xfrm>
          <a:prstGeom prst="rect">
            <a:avLst/>
          </a:prstGeom>
          <a:noFill/>
          <a:ln>
            <a:noFill/>
          </a:ln>
        </p:spPr>
      </p:pic>
      <p:pic>
        <p:nvPicPr>
          <p:cNvPr id="403" name="Shape 403"/>
          <p:cNvPicPr preferRelativeResize="0"/>
          <p:nvPr/>
        </p:nvPicPr>
        <p:blipFill>
          <a:blip r:embed="rId5">
            <a:alphaModFix/>
          </a:blip>
          <a:stretch>
            <a:fillRect/>
          </a:stretch>
        </p:blipFill>
        <p:spPr>
          <a:xfrm>
            <a:off x="4374874" y="1663924"/>
            <a:ext cx="3258750" cy="20677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8" name="Shape 408"/>
        <p:cNvGrpSpPr/>
        <p:nvPr/>
      </p:nvGrpSpPr>
      <p:grpSpPr>
        <a:xfrm>
          <a:off x="0" y="0"/>
          <a:ext cx="0" cy="0"/>
          <a:chOff x="0" y="0"/>
          <a:chExt cx="0" cy="0"/>
        </a:xfrm>
      </p:grpSpPr>
      <p:sp>
        <p:nvSpPr>
          <p:cNvPr id="409" name="Shape 409"/>
          <p:cNvSpPr txBox="1"/>
          <p:nvPr>
            <p:ph type="title"/>
          </p:nvPr>
        </p:nvSpPr>
        <p:spPr>
          <a:xfrm>
            <a:off x="705950" y="364500"/>
            <a:ext cx="10502700" cy="847200"/>
          </a:xfrm>
          <a:prstGeom prst="rect">
            <a:avLst/>
          </a:prstGeom>
        </p:spPr>
        <p:txBody>
          <a:bodyPr anchorCtr="0" anchor="t" bIns="121900" lIns="121900" rIns="121900" tIns="121900">
            <a:noAutofit/>
          </a:bodyPr>
          <a:lstStyle/>
          <a:p>
            <a:pPr lvl="0" rtl="0">
              <a:spcBef>
                <a:spcPts val="0"/>
              </a:spcBef>
              <a:buNone/>
            </a:pPr>
            <a:r>
              <a:rPr b="0" lang="en-US" sz="3600">
                <a:latin typeface="Questrial"/>
                <a:ea typeface="Questrial"/>
                <a:cs typeface="Questrial"/>
                <a:sym typeface="Questrial"/>
              </a:rPr>
              <a:t>Original Vs Edge Detect</a:t>
            </a:r>
          </a:p>
        </p:txBody>
      </p:sp>
      <p:sp>
        <p:nvSpPr>
          <p:cNvPr id="410" name="Shape 410"/>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rtl="0">
              <a:spcBef>
                <a:spcPts val="0"/>
              </a:spcBef>
              <a:buNone/>
            </a:pPr>
            <a:fld id="{00000000-1234-1234-1234-123412341234}" type="slidenum">
              <a:rPr lang="en-US"/>
              <a:t>‹#›</a:t>
            </a:fld>
          </a:p>
        </p:txBody>
      </p:sp>
      <p:pic>
        <p:nvPicPr>
          <p:cNvPr descr="Jali.jpeg" id="411" name="Shape 411"/>
          <p:cNvPicPr preferRelativeResize="0"/>
          <p:nvPr/>
        </p:nvPicPr>
        <p:blipFill>
          <a:blip r:embed="rId3">
            <a:alphaModFix/>
          </a:blip>
          <a:stretch>
            <a:fillRect/>
          </a:stretch>
        </p:blipFill>
        <p:spPr>
          <a:xfrm>
            <a:off x="491124" y="2348649"/>
            <a:ext cx="5253825" cy="3903037"/>
          </a:xfrm>
          <a:prstGeom prst="rect">
            <a:avLst/>
          </a:prstGeom>
          <a:noFill/>
          <a:ln>
            <a:noFill/>
          </a:ln>
        </p:spPr>
      </p:pic>
      <p:pic>
        <p:nvPicPr>
          <p:cNvPr descr="Jali_edge_detect.JPG" id="412" name="Shape 412"/>
          <p:cNvPicPr preferRelativeResize="0"/>
          <p:nvPr/>
        </p:nvPicPr>
        <p:blipFill>
          <a:blip r:embed="rId4">
            <a:alphaModFix/>
          </a:blip>
          <a:stretch>
            <a:fillRect/>
          </a:stretch>
        </p:blipFill>
        <p:spPr>
          <a:xfrm>
            <a:off x="5964249" y="2346911"/>
            <a:ext cx="5253825" cy="3904763"/>
          </a:xfrm>
          <a:prstGeom prst="rect">
            <a:avLst/>
          </a:prstGeom>
          <a:noFill/>
          <a:ln>
            <a:noFill/>
          </a:ln>
        </p:spPr>
      </p:pic>
      <p:pic>
        <p:nvPicPr>
          <p:cNvPr id="413" name="Shape 413"/>
          <p:cNvPicPr preferRelativeResize="0"/>
          <p:nvPr/>
        </p:nvPicPr>
        <p:blipFill>
          <a:blip r:embed="rId5">
            <a:alphaModFix/>
          </a:blip>
          <a:stretch>
            <a:fillRect/>
          </a:stretch>
        </p:blipFill>
        <p:spPr>
          <a:xfrm>
            <a:off x="4396675" y="1569994"/>
            <a:ext cx="3829524" cy="24618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8" name="Shape 418"/>
        <p:cNvGrpSpPr/>
        <p:nvPr/>
      </p:nvGrpSpPr>
      <p:grpSpPr>
        <a:xfrm>
          <a:off x="0" y="0"/>
          <a:ext cx="0" cy="0"/>
          <a:chOff x="0" y="0"/>
          <a:chExt cx="0" cy="0"/>
        </a:xfrm>
      </p:grpSpPr>
      <p:sp>
        <p:nvSpPr>
          <p:cNvPr id="419" name="Shape 419"/>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t>‹#›</a:t>
            </a:fld>
          </a:p>
        </p:txBody>
      </p:sp>
      <p:pic>
        <p:nvPicPr>
          <p:cNvPr id="420" name="Shape 420"/>
          <p:cNvPicPr preferRelativeResize="0"/>
          <p:nvPr/>
        </p:nvPicPr>
        <p:blipFill>
          <a:blip r:embed="rId3">
            <a:alphaModFix/>
          </a:blip>
          <a:stretch>
            <a:fillRect/>
          </a:stretch>
        </p:blipFill>
        <p:spPr>
          <a:xfrm>
            <a:off x="152400" y="152400"/>
            <a:ext cx="3359849" cy="2229725"/>
          </a:xfrm>
          <a:prstGeom prst="rect">
            <a:avLst/>
          </a:prstGeom>
          <a:noFill/>
          <a:ln>
            <a:noFill/>
          </a:ln>
        </p:spPr>
      </p:pic>
      <p:pic>
        <p:nvPicPr>
          <p:cNvPr id="421" name="Shape 421"/>
          <p:cNvPicPr preferRelativeResize="0"/>
          <p:nvPr/>
        </p:nvPicPr>
        <p:blipFill>
          <a:blip r:embed="rId4">
            <a:alphaModFix/>
          </a:blip>
          <a:stretch>
            <a:fillRect/>
          </a:stretch>
        </p:blipFill>
        <p:spPr>
          <a:xfrm>
            <a:off x="152400" y="4496674"/>
            <a:ext cx="3070676" cy="1913774"/>
          </a:xfrm>
          <a:prstGeom prst="rect">
            <a:avLst/>
          </a:prstGeom>
          <a:noFill/>
          <a:ln>
            <a:noFill/>
          </a:ln>
        </p:spPr>
      </p:pic>
      <p:pic>
        <p:nvPicPr>
          <p:cNvPr id="422" name="Shape 422"/>
          <p:cNvPicPr preferRelativeResize="0"/>
          <p:nvPr/>
        </p:nvPicPr>
        <p:blipFill>
          <a:blip r:embed="rId5">
            <a:alphaModFix/>
          </a:blip>
          <a:stretch>
            <a:fillRect/>
          </a:stretch>
        </p:blipFill>
        <p:spPr>
          <a:xfrm>
            <a:off x="3297837" y="4430008"/>
            <a:ext cx="3070674" cy="2047116"/>
          </a:xfrm>
          <a:prstGeom prst="rect">
            <a:avLst/>
          </a:prstGeom>
          <a:noFill/>
          <a:ln>
            <a:noFill/>
          </a:ln>
        </p:spPr>
      </p:pic>
      <p:pic>
        <p:nvPicPr>
          <p:cNvPr id="423" name="Shape 423"/>
          <p:cNvPicPr preferRelativeResize="0"/>
          <p:nvPr/>
        </p:nvPicPr>
        <p:blipFill>
          <a:blip r:embed="rId6">
            <a:alphaModFix/>
          </a:blip>
          <a:stretch>
            <a:fillRect/>
          </a:stretch>
        </p:blipFill>
        <p:spPr>
          <a:xfrm>
            <a:off x="9215037" y="857737"/>
            <a:ext cx="2695575" cy="3724275"/>
          </a:xfrm>
          <a:prstGeom prst="rect">
            <a:avLst/>
          </a:prstGeom>
          <a:noFill/>
          <a:ln>
            <a:noFill/>
          </a:ln>
        </p:spPr>
      </p:pic>
      <p:pic>
        <p:nvPicPr>
          <p:cNvPr id="424" name="Shape 424"/>
          <p:cNvPicPr preferRelativeResize="0"/>
          <p:nvPr/>
        </p:nvPicPr>
        <p:blipFill>
          <a:blip r:embed="rId7">
            <a:alphaModFix/>
          </a:blip>
          <a:stretch>
            <a:fillRect/>
          </a:stretch>
        </p:blipFill>
        <p:spPr>
          <a:xfrm>
            <a:off x="3664649" y="152400"/>
            <a:ext cx="3571875" cy="1285875"/>
          </a:xfrm>
          <a:prstGeom prst="rect">
            <a:avLst/>
          </a:prstGeom>
          <a:noFill/>
          <a:ln>
            <a:noFill/>
          </a:ln>
        </p:spPr>
      </p:pic>
      <p:pic>
        <p:nvPicPr>
          <p:cNvPr id="425" name="Shape 425"/>
          <p:cNvPicPr preferRelativeResize="0"/>
          <p:nvPr/>
        </p:nvPicPr>
        <p:blipFill>
          <a:blip r:embed="rId8">
            <a:alphaModFix/>
          </a:blip>
          <a:stretch>
            <a:fillRect/>
          </a:stretch>
        </p:blipFill>
        <p:spPr>
          <a:xfrm>
            <a:off x="9062637" y="4749837"/>
            <a:ext cx="2628900" cy="1733550"/>
          </a:xfrm>
          <a:prstGeom prst="rect">
            <a:avLst/>
          </a:prstGeom>
          <a:noFill/>
          <a:ln>
            <a:noFill/>
          </a:ln>
        </p:spPr>
      </p:pic>
      <p:pic>
        <p:nvPicPr>
          <p:cNvPr id="426" name="Shape 426"/>
          <p:cNvPicPr preferRelativeResize="0"/>
          <p:nvPr/>
        </p:nvPicPr>
        <p:blipFill>
          <a:blip r:embed="rId9">
            <a:alphaModFix/>
          </a:blip>
          <a:stretch>
            <a:fillRect/>
          </a:stretch>
        </p:blipFill>
        <p:spPr>
          <a:xfrm>
            <a:off x="152400" y="2599562"/>
            <a:ext cx="2609850" cy="1752600"/>
          </a:xfrm>
          <a:prstGeom prst="rect">
            <a:avLst/>
          </a:prstGeom>
          <a:noFill/>
          <a:ln>
            <a:noFill/>
          </a:ln>
        </p:spPr>
      </p:pic>
      <p:pic>
        <p:nvPicPr>
          <p:cNvPr id="427" name="Shape 427"/>
          <p:cNvPicPr preferRelativeResize="0"/>
          <p:nvPr/>
        </p:nvPicPr>
        <p:blipFill>
          <a:blip r:embed="rId10">
            <a:alphaModFix/>
          </a:blip>
          <a:stretch>
            <a:fillRect/>
          </a:stretch>
        </p:blipFill>
        <p:spPr>
          <a:xfrm>
            <a:off x="3005662" y="3111962"/>
            <a:ext cx="2403151" cy="1279600"/>
          </a:xfrm>
          <a:prstGeom prst="rect">
            <a:avLst/>
          </a:prstGeom>
          <a:noFill/>
          <a:ln>
            <a:noFill/>
          </a:ln>
        </p:spPr>
      </p:pic>
      <p:pic>
        <p:nvPicPr>
          <p:cNvPr id="428" name="Shape 428"/>
          <p:cNvPicPr preferRelativeResize="0"/>
          <p:nvPr/>
        </p:nvPicPr>
        <p:blipFill>
          <a:blip r:embed="rId11">
            <a:alphaModFix/>
          </a:blip>
          <a:stretch>
            <a:fillRect/>
          </a:stretch>
        </p:blipFill>
        <p:spPr>
          <a:xfrm>
            <a:off x="7388937" y="110562"/>
            <a:ext cx="1673712" cy="2313403"/>
          </a:xfrm>
          <a:prstGeom prst="rect">
            <a:avLst/>
          </a:prstGeom>
          <a:noFill/>
          <a:ln>
            <a:noFill/>
          </a:ln>
        </p:spPr>
      </p:pic>
      <p:pic>
        <p:nvPicPr>
          <p:cNvPr id="429" name="Shape 429"/>
          <p:cNvPicPr preferRelativeResize="0"/>
          <p:nvPr/>
        </p:nvPicPr>
        <p:blipFill>
          <a:blip r:embed="rId12">
            <a:alphaModFix/>
          </a:blip>
          <a:stretch>
            <a:fillRect/>
          </a:stretch>
        </p:blipFill>
        <p:spPr>
          <a:xfrm>
            <a:off x="6654250" y="2691562"/>
            <a:ext cx="2552700" cy="1790700"/>
          </a:xfrm>
          <a:prstGeom prst="rect">
            <a:avLst/>
          </a:prstGeom>
          <a:noFill/>
          <a:ln>
            <a:noFill/>
          </a:ln>
        </p:spPr>
      </p:pic>
      <p:pic>
        <p:nvPicPr>
          <p:cNvPr id="430" name="Shape 430"/>
          <p:cNvPicPr preferRelativeResize="0"/>
          <p:nvPr/>
        </p:nvPicPr>
        <p:blipFill>
          <a:blip r:embed="rId13">
            <a:alphaModFix/>
          </a:blip>
          <a:stretch>
            <a:fillRect/>
          </a:stretch>
        </p:blipFill>
        <p:spPr>
          <a:xfrm>
            <a:off x="6405887" y="4582012"/>
            <a:ext cx="2619375" cy="1743075"/>
          </a:xfrm>
          <a:prstGeom prst="rect">
            <a:avLst/>
          </a:prstGeom>
          <a:noFill/>
          <a:ln>
            <a:noFill/>
          </a:ln>
        </p:spPr>
      </p:pic>
      <p:pic>
        <p:nvPicPr>
          <p:cNvPr id="431" name="Shape 431"/>
          <p:cNvPicPr preferRelativeResize="0"/>
          <p:nvPr/>
        </p:nvPicPr>
        <p:blipFill>
          <a:blip r:embed="rId14">
            <a:alphaModFix/>
          </a:blip>
          <a:stretch>
            <a:fillRect/>
          </a:stretch>
        </p:blipFill>
        <p:spPr>
          <a:xfrm>
            <a:off x="3664649" y="1590675"/>
            <a:ext cx="2391527" cy="136888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5" name="Shape 175"/>
        <p:cNvGrpSpPr/>
        <p:nvPr/>
      </p:nvGrpSpPr>
      <p:grpSpPr>
        <a:xfrm>
          <a:off x="0" y="0"/>
          <a:ext cx="0" cy="0"/>
          <a:chOff x="0" y="0"/>
          <a:chExt cx="0" cy="0"/>
        </a:xfrm>
      </p:grpSpPr>
      <p:sp>
        <p:nvSpPr>
          <p:cNvPr id="176" name="Shape 176"/>
          <p:cNvSpPr txBox="1"/>
          <p:nvPr>
            <p:ph type="title"/>
          </p:nvPr>
        </p:nvSpPr>
        <p:spPr>
          <a:xfrm>
            <a:off x="705950" y="364500"/>
            <a:ext cx="10502700" cy="847200"/>
          </a:xfrm>
          <a:prstGeom prst="rect">
            <a:avLst/>
          </a:prstGeom>
        </p:spPr>
        <p:txBody>
          <a:bodyPr anchorCtr="0" anchor="t" bIns="121900" lIns="121900" rIns="121900" tIns="121900">
            <a:noAutofit/>
          </a:bodyPr>
          <a:lstStyle/>
          <a:p>
            <a:pPr lvl="0">
              <a:spcBef>
                <a:spcPts val="0"/>
              </a:spcBef>
              <a:buNone/>
            </a:pPr>
            <a:r>
              <a:rPr lang="en-US"/>
              <a:t>Neural Network</a:t>
            </a:r>
          </a:p>
        </p:txBody>
      </p:sp>
      <p:sp>
        <p:nvSpPr>
          <p:cNvPr id="177" name="Shape 177"/>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t>‹#›</a:t>
            </a:fld>
          </a:p>
        </p:txBody>
      </p:sp>
      <p:graphicFrame>
        <p:nvGraphicFramePr>
          <p:cNvPr id="178" name="Shape 178"/>
          <p:cNvGraphicFramePr/>
          <p:nvPr/>
        </p:nvGraphicFramePr>
        <p:xfrm>
          <a:off x="952500" y="2119050"/>
          <a:ext cx="3000000" cy="3000000"/>
        </p:xfrm>
        <a:graphic>
          <a:graphicData uri="http://schemas.openxmlformats.org/drawingml/2006/table">
            <a:tbl>
              <a:tblPr>
                <a:noFill/>
                <a:tableStyleId>{836883CB-3415-4237-9406-C3F84553747D}</a:tableStyleId>
              </a:tblPr>
              <a:tblGrid>
                <a:gridCol w="3429000"/>
                <a:gridCol w="3429000"/>
                <a:gridCol w="3429000"/>
              </a:tblGrid>
              <a:tr h="628075">
                <a:tc rowSpan="3">
                  <a:txBody>
                    <a:bodyPr>
                      <a:noAutofit/>
                    </a:bodyPr>
                    <a:lstStyle/>
                    <a:p>
                      <a:pPr lvl="0" algn="ctr">
                        <a:spcBef>
                          <a:spcPts val="0"/>
                        </a:spcBef>
                        <a:buNone/>
                      </a:pPr>
                      <a:r>
                        <a:rPr b="1" lang="en-US" sz="3000">
                          <a:solidFill>
                            <a:srgbClr val="53AF2B"/>
                          </a:solidFill>
                        </a:rPr>
                        <a:t>Supervised</a:t>
                      </a:r>
                    </a:p>
                  </a:txBody>
                  <a:tcPr marT="91425" marB="91425" marR="91425" marL="91425" anchor="ctr">
                    <a:lnL cap="flat" cmpd="sng" w="28575">
                      <a:solidFill>
                        <a:srgbClr val="000000"/>
                      </a:solidFill>
                      <a:prstDash val="solid"/>
                      <a:round/>
                      <a:headEnd len="med" w="med" type="none"/>
                      <a:tailEnd len="med" w="med" type="none"/>
                    </a:lnL>
                    <a:lnR cap="flat" cmpd="sng" w="28575">
                      <a:solidFill>
                        <a:srgbClr val="000000"/>
                      </a:solidFill>
                      <a:prstDash val="solid"/>
                      <a:round/>
                      <a:headEnd len="med" w="med" type="none"/>
                      <a:tailEnd len="med" w="med" type="none"/>
                    </a:lnR>
                    <a:lnT cap="flat" cmpd="sng" w="28575">
                      <a:solidFill>
                        <a:srgbClr val="000000"/>
                      </a:solidFill>
                      <a:prstDash val="solid"/>
                      <a:round/>
                      <a:headEnd len="med" w="med" type="none"/>
                      <a:tailEnd len="med" w="med" type="none"/>
                    </a:lnT>
                    <a:lnB cap="flat" cmpd="sng" w="28575">
                      <a:solidFill>
                        <a:srgbClr val="000000"/>
                      </a:solidFill>
                      <a:prstDash val="solid"/>
                      <a:round/>
                      <a:headEnd len="med" w="med" type="none"/>
                      <a:tailEnd len="med" w="med" type="none"/>
                    </a:lnB>
                  </a:tcPr>
                </a:tc>
                <a:tc>
                  <a:txBody>
                    <a:bodyPr>
                      <a:noAutofit/>
                    </a:bodyPr>
                    <a:lstStyle/>
                    <a:p>
                      <a:pPr lvl="0">
                        <a:spcBef>
                          <a:spcPts val="0"/>
                        </a:spcBef>
                        <a:buNone/>
                      </a:pPr>
                      <a:r>
                        <a:rPr b="1" lang="en-US">
                          <a:solidFill>
                            <a:srgbClr val="5B0F00"/>
                          </a:solidFill>
                        </a:rPr>
                        <a:t>Artificial Neural Network</a:t>
                      </a:r>
                    </a:p>
                  </a:txBody>
                  <a:tcPr marT="91425" marB="91425" marR="91425" marL="91425">
                    <a:lnL cap="flat" cmpd="sng" w="28575">
                      <a:solidFill>
                        <a:srgbClr val="000000"/>
                      </a:solidFill>
                      <a:prstDash val="solid"/>
                      <a:round/>
                      <a:headEnd len="med" w="med" type="none"/>
                      <a:tailEnd len="med" w="med" type="none"/>
                    </a:lnL>
                    <a:lnR cap="flat" cmpd="sng" w="28575">
                      <a:solidFill>
                        <a:srgbClr val="000000"/>
                      </a:solidFill>
                      <a:prstDash val="solid"/>
                      <a:round/>
                      <a:headEnd len="med" w="med" type="none"/>
                      <a:tailEnd len="med" w="med" type="none"/>
                    </a:lnR>
                    <a:lnT cap="flat" cmpd="sng" w="28575">
                      <a:solidFill>
                        <a:srgbClr val="000000"/>
                      </a:solidFill>
                      <a:prstDash val="solid"/>
                      <a:round/>
                      <a:headEnd len="med" w="med" type="none"/>
                      <a:tailEnd len="med" w="med" type="none"/>
                    </a:lnT>
                    <a:lnB cap="flat" cmpd="sng" w="28575">
                      <a:solidFill>
                        <a:srgbClr val="000000"/>
                      </a:solidFill>
                      <a:prstDash val="solid"/>
                      <a:round/>
                      <a:headEnd len="med" w="med" type="none"/>
                      <a:tailEnd len="med" w="med" type="none"/>
                    </a:lnB>
                  </a:tcPr>
                </a:tc>
                <a:tc>
                  <a:txBody>
                    <a:bodyPr>
                      <a:noAutofit/>
                    </a:bodyPr>
                    <a:lstStyle/>
                    <a:p>
                      <a:pPr lvl="0">
                        <a:spcBef>
                          <a:spcPts val="0"/>
                        </a:spcBef>
                        <a:buNone/>
                      </a:pPr>
                      <a:r>
                        <a:rPr b="1" lang="en-US">
                          <a:solidFill>
                            <a:srgbClr val="5B0F00"/>
                          </a:solidFill>
                        </a:rPr>
                        <a:t>Regression &amp; Classification</a:t>
                      </a:r>
                    </a:p>
                  </a:txBody>
                  <a:tcPr marT="91425" marB="91425" marR="91425" marL="91425">
                    <a:lnL cap="flat" cmpd="sng" w="28575">
                      <a:solidFill>
                        <a:srgbClr val="000000"/>
                      </a:solidFill>
                      <a:prstDash val="solid"/>
                      <a:round/>
                      <a:headEnd len="med" w="med" type="none"/>
                      <a:tailEnd len="med" w="med" type="none"/>
                    </a:lnL>
                    <a:lnR cap="flat" cmpd="sng" w="28575">
                      <a:solidFill>
                        <a:srgbClr val="000000"/>
                      </a:solidFill>
                      <a:prstDash val="solid"/>
                      <a:round/>
                      <a:headEnd len="med" w="med" type="none"/>
                      <a:tailEnd len="med" w="med" type="none"/>
                    </a:lnR>
                    <a:lnT cap="flat" cmpd="sng" w="28575">
                      <a:solidFill>
                        <a:srgbClr val="000000"/>
                      </a:solidFill>
                      <a:prstDash val="solid"/>
                      <a:round/>
                      <a:headEnd len="med" w="med" type="none"/>
                      <a:tailEnd len="med" w="med" type="none"/>
                    </a:lnT>
                    <a:lnB cap="flat" cmpd="sng" w="28575">
                      <a:solidFill>
                        <a:srgbClr val="000000"/>
                      </a:solidFill>
                      <a:prstDash val="solid"/>
                      <a:round/>
                      <a:headEnd len="med" w="med" type="none"/>
                      <a:tailEnd len="med" w="med" type="none"/>
                    </a:lnB>
                  </a:tcPr>
                </a:tc>
              </a:tr>
              <a:tr h="628075">
                <a:tc vMerge="1"/>
                <a:tc>
                  <a:txBody>
                    <a:bodyPr>
                      <a:noAutofit/>
                    </a:bodyPr>
                    <a:lstStyle/>
                    <a:p>
                      <a:pPr lvl="0">
                        <a:spcBef>
                          <a:spcPts val="0"/>
                        </a:spcBef>
                        <a:buNone/>
                      </a:pPr>
                      <a:r>
                        <a:rPr b="1" lang="en-US">
                          <a:solidFill>
                            <a:srgbClr val="5B0F00"/>
                          </a:solidFill>
                        </a:rPr>
                        <a:t>Convolutional</a:t>
                      </a:r>
                      <a:r>
                        <a:rPr b="1" lang="en-US">
                          <a:solidFill>
                            <a:srgbClr val="5B0F00"/>
                          </a:solidFill>
                        </a:rPr>
                        <a:t> Neural Network</a:t>
                      </a:r>
                    </a:p>
                  </a:txBody>
                  <a:tcPr marT="91425" marB="91425" marR="91425" marL="91425">
                    <a:lnL cap="flat" cmpd="sng" w="28575">
                      <a:solidFill>
                        <a:srgbClr val="000000"/>
                      </a:solidFill>
                      <a:prstDash val="solid"/>
                      <a:round/>
                      <a:headEnd len="med" w="med" type="none"/>
                      <a:tailEnd len="med" w="med" type="none"/>
                    </a:lnL>
                    <a:lnR cap="flat" cmpd="sng" w="28575">
                      <a:solidFill>
                        <a:srgbClr val="000000"/>
                      </a:solidFill>
                      <a:prstDash val="solid"/>
                      <a:round/>
                      <a:headEnd len="med" w="med" type="none"/>
                      <a:tailEnd len="med" w="med" type="none"/>
                    </a:lnR>
                    <a:lnT cap="flat" cmpd="sng" w="28575">
                      <a:solidFill>
                        <a:srgbClr val="000000"/>
                      </a:solidFill>
                      <a:prstDash val="solid"/>
                      <a:round/>
                      <a:headEnd len="med" w="med" type="none"/>
                      <a:tailEnd len="med" w="med" type="none"/>
                    </a:lnT>
                    <a:lnB cap="flat" cmpd="sng" w="28575">
                      <a:solidFill>
                        <a:srgbClr val="000000"/>
                      </a:solidFill>
                      <a:prstDash val="solid"/>
                      <a:round/>
                      <a:headEnd len="med" w="med" type="none"/>
                      <a:tailEnd len="med" w="med" type="none"/>
                    </a:lnB>
                  </a:tcPr>
                </a:tc>
                <a:tc>
                  <a:txBody>
                    <a:bodyPr>
                      <a:noAutofit/>
                    </a:bodyPr>
                    <a:lstStyle/>
                    <a:p>
                      <a:pPr lvl="0">
                        <a:spcBef>
                          <a:spcPts val="0"/>
                        </a:spcBef>
                        <a:buNone/>
                      </a:pPr>
                      <a:r>
                        <a:rPr b="1" lang="en-US">
                          <a:solidFill>
                            <a:srgbClr val="5B0F00"/>
                          </a:solidFill>
                        </a:rPr>
                        <a:t>Computer Vision</a:t>
                      </a:r>
                    </a:p>
                  </a:txBody>
                  <a:tcPr marT="91425" marB="91425" marR="91425" marL="91425">
                    <a:lnL cap="flat" cmpd="sng" w="28575">
                      <a:solidFill>
                        <a:srgbClr val="000000"/>
                      </a:solidFill>
                      <a:prstDash val="solid"/>
                      <a:round/>
                      <a:headEnd len="med" w="med" type="none"/>
                      <a:tailEnd len="med" w="med" type="none"/>
                    </a:lnL>
                    <a:lnR cap="flat" cmpd="sng" w="28575">
                      <a:solidFill>
                        <a:srgbClr val="000000"/>
                      </a:solidFill>
                      <a:prstDash val="solid"/>
                      <a:round/>
                      <a:headEnd len="med" w="med" type="none"/>
                      <a:tailEnd len="med" w="med" type="none"/>
                    </a:lnR>
                    <a:lnT cap="flat" cmpd="sng" w="28575">
                      <a:solidFill>
                        <a:srgbClr val="000000"/>
                      </a:solidFill>
                      <a:prstDash val="solid"/>
                      <a:round/>
                      <a:headEnd len="med" w="med" type="none"/>
                      <a:tailEnd len="med" w="med" type="none"/>
                    </a:lnT>
                    <a:lnB cap="flat" cmpd="sng" w="28575">
                      <a:solidFill>
                        <a:srgbClr val="000000"/>
                      </a:solidFill>
                      <a:prstDash val="solid"/>
                      <a:round/>
                      <a:headEnd len="med" w="med" type="none"/>
                      <a:tailEnd len="med" w="med" type="none"/>
                    </a:lnB>
                  </a:tcPr>
                </a:tc>
              </a:tr>
              <a:tr h="628075">
                <a:tc vMerge="1"/>
                <a:tc>
                  <a:txBody>
                    <a:bodyPr>
                      <a:noAutofit/>
                    </a:bodyPr>
                    <a:lstStyle/>
                    <a:p>
                      <a:pPr lvl="0">
                        <a:spcBef>
                          <a:spcPts val="0"/>
                        </a:spcBef>
                        <a:buNone/>
                      </a:pPr>
                      <a:r>
                        <a:rPr b="1" lang="en-US">
                          <a:solidFill>
                            <a:srgbClr val="5B0F00"/>
                          </a:solidFill>
                        </a:rPr>
                        <a:t>Recurrent Neural Network</a:t>
                      </a:r>
                    </a:p>
                  </a:txBody>
                  <a:tcPr marT="91425" marB="91425" marR="91425" marL="91425">
                    <a:lnL cap="flat" cmpd="sng" w="28575">
                      <a:solidFill>
                        <a:srgbClr val="000000"/>
                      </a:solidFill>
                      <a:prstDash val="solid"/>
                      <a:round/>
                      <a:headEnd len="med" w="med" type="none"/>
                      <a:tailEnd len="med" w="med" type="none"/>
                    </a:lnL>
                    <a:lnR cap="flat" cmpd="sng" w="28575">
                      <a:solidFill>
                        <a:srgbClr val="000000"/>
                      </a:solidFill>
                      <a:prstDash val="solid"/>
                      <a:round/>
                      <a:headEnd len="med" w="med" type="none"/>
                      <a:tailEnd len="med" w="med" type="none"/>
                    </a:lnR>
                    <a:lnT cap="flat" cmpd="sng" w="28575">
                      <a:solidFill>
                        <a:srgbClr val="000000"/>
                      </a:solidFill>
                      <a:prstDash val="solid"/>
                      <a:round/>
                      <a:headEnd len="med" w="med" type="none"/>
                      <a:tailEnd len="med" w="med" type="none"/>
                    </a:lnT>
                    <a:lnB cap="flat" cmpd="sng" w="28575">
                      <a:solidFill>
                        <a:srgbClr val="000000"/>
                      </a:solidFill>
                      <a:prstDash val="solid"/>
                      <a:round/>
                      <a:headEnd len="med" w="med" type="none"/>
                      <a:tailEnd len="med" w="med" type="none"/>
                    </a:lnB>
                  </a:tcPr>
                </a:tc>
                <a:tc>
                  <a:txBody>
                    <a:bodyPr>
                      <a:noAutofit/>
                    </a:bodyPr>
                    <a:lstStyle/>
                    <a:p>
                      <a:pPr lvl="0">
                        <a:spcBef>
                          <a:spcPts val="0"/>
                        </a:spcBef>
                        <a:buNone/>
                      </a:pPr>
                      <a:r>
                        <a:rPr b="1" lang="en-US">
                          <a:solidFill>
                            <a:srgbClr val="5B0F00"/>
                          </a:solidFill>
                        </a:rPr>
                        <a:t>Time Series Analysis</a:t>
                      </a:r>
                    </a:p>
                  </a:txBody>
                  <a:tcPr marT="91425" marB="91425" marR="91425" marL="91425">
                    <a:lnL cap="flat" cmpd="sng" w="28575">
                      <a:solidFill>
                        <a:srgbClr val="000000"/>
                      </a:solidFill>
                      <a:prstDash val="solid"/>
                      <a:round/>
                      <a:headEnd len="med" w="med" type="none"/>
                      <a:tailEnd len="med" w="med" type="none"/>
                    </a:lnL>
                    <a:lnR cap="flat" cmpd="sng" w="28575">
                      <a:solidFill>
                        <a:srgbClr val="000000"/>
                      </a:solidFill>
                      <a:prstDash val="solid"/>
                      <a:round/>
                      <a:headEnd len="med" w="med" type="none"/>
                      <a:tailEnd len="med" w="med" type="none"/>
                    </a:lnR>
                    <a:lnT cap="flat" cmpd="sng" w="28575">
                      <a:solidFill>
                        <a:srgbClr val="000000"/>
                      </a:solidFill>
                      <a:prstDash val="solid"/>
                      <a:round/>
                      <a:headEnd len="med" w="med" type="none"/>
                      <a:tailEnd len="med" w="med" type="none"/>
                    </a:lnT>
                    <a:lnB cap="flat" cmpd="sng" w="28575">
                      <a:solidFill>
                        <a:srgbClr val="000000"/>
                      </a:solidFill>
                      <a:prstDash val="solid"/>
                      <a:round/>
                      <a:headEnd len="med" w="med" type="none"/>
                      <a:tailEnd len="med" w="med" type="none"/>
                    </a:lnB>
                  </a:tcPr>
                </a:tc>
              </a:tr>
              <a:tr h="628075">
                <a:tc rowSpan="3">
                  <a:txBody>
                    <a:bodyPr>
                      <a:noAutofit/>
                    </a:bodyPr>
                    <a:lstStyle/>
                    <a:p>
                      <a:pPr lvl="0" rtl="0" algn="ctr">
                        <a:spcBef>
                          <a:spcPts val="0"/>
                        </a:spcBef>
                        <a:buClr>
                          <a:schemeClr val="dk2"/>
                        </a:buClr>
                        <a:buSzPct val="36666"/>
                        <a:buFont typeface="Arial"/>
                        <a:buNone/>
                      </a:pPr>
                      <a:r>
                        <a:rPr b="1" lang="en-US" sz="3000">
                          <a:solidFill>
                            <a:srgbClr val="53AF2B"/>
                          </a:solidFill>
                        </a:rPr>
                        <a:t>UnSupervised</a:t>
                      </a:r>
                    </a:p>
                  </a:txBody>
                  <a:tcPr marT="91425" marB="91425" marR="91425" marL="91425" anchor="ctr">
                    <a:lnL cap="flat" cmpd="sng" w="28575">
                      <a:solidFill>
                        <a:srgbClr val="000000"/>
                      </a:solidFill>
                      <a:prstDash val="solid"/>
                      <a:round/>
                      <a:headEnd len="med" w="med" type="none"/>
                      <a:tailEnd len="med" w="med" type="none"/>
                    </a:lnL>
                    <a:lnR cap="flat" cmpd="sng" w="28575">
                      <a:solidFill>
                        <a:srgbClr val="000000"/>
                      </a:solidFill>
                      <a:prstDash val="solid"/>
                      <a:round/>
                      <a:headEnd len="med" w="med" type="none"/>
                      <a:tailEnd len="med" w="med" type="none"/>
                    </a:lnR>
                    <a:lnT cap="flat" cmpd="sng" w="28575">
                      <a:solidFill>
                        <a:srgbClr val="000000"/>
                      </a:solidFill>
                      <a:prstDash val="solid"/>
                      <a:round/>
                      <a:headEnd len="med" w="med" type="none"/>
                      <a:tailEnd len="med" w="med" type="none"/>
                    </a:lnT>
                    <a:lnB cap="flat" cmpd="sng" w="28575">
                      <a:solidFill>
                        <a:srgbClr val="000000"/>
                      </a:solidFill>
                      <a:prstDash val="solid"/>
                      <a:round/>
                      <a:headEnd len="med" w="med" type="none"/>
                      <a:tailEnd len="med" w="med" type="none"/>
                    </a:lnB>
                  </a:tcPr>
                </a:tc>
                <a:tc>
                  <a:txBody>
                    <a:bodyPr>
                      <a:noAutofit/>
                    </a:bodyPr>
                    <a:lstStyle/>
                    <a:p>
                      <a:pPr lvl="0">
                        <a:spcBef>
                          <a:spcPts val="0"/>
                        </a:spcBef>
                        <a:buNone/>
                      </a:pPr>
                      <a:r>
                        <a:rPr b="1" lang="en-US">
                          <a:solidFill>
                            <a:srgbClr val="5B0F00"/>
                          </a:solidFill>
                        </a:rPr>
                        <a:t>Self-Organizing Maps</a:t>
                      </a:r>
                    </a:p>
                  </a:txBody>
                  <a:tcPr marT="91425" marB="91425" marR="91425" marL="91425">
                    <a:lnL cap="flat" cmpd="sng" w="28575">
                      <a:solidFill>
                        <a:srgbClr val="000000"/>
                      </a:solidFill>
                      <a:prstDash val="solid"/>
                      <a:round/>
                      <a:headEnd len="med" w="med" type="none"/>
                      <a:tailEnd len="med" w="med" type="none"/>
                    </a:lnL>
                    <a:lnR cap="flat" cmpd="sng" w="28575">
                      <a:solidFill>
                        <a:srgbClr val="000000"/>
                      </a:solidFill>
                      <a:prstDash val="solid"/>
                      <a:round/>
                      <a:headEnd len="med" w="med" type="none"/>
                      <a:tailEnd len="med" w="med" type="none"/>
                    </a:lnR>
                    <a:lnT cap="flat" cmpd="sng" w="28575">
                      <a:solidFill>
                        <a:srgbClr val="000000"/>
                      </a:solidFill>
                      <a:prstDash val="solid"/>
                      <a:round/>
                      <a:headEnd len="med" w="med" type="none"/>
                      <a:tailEnd len="med" w="med" type="none"/>
                    </a:lnT>
                    <a:lnB cap="flat" cmpd="sng" w="28575">
                      <a:solidFill>
                        <a:srgbClr val="000000"/>
                      </a:solidFill>
                      <a:prstDash val="solid"/>
                      <a:round/>
                      <a:headEnd len="med" w="med" type="none"/>
                      <a:tailEnd len="med" w="med" type="none"/>
                    </a:lnB>
                  </a:tcPr>
                </a:tc>
                <a:tc>
                  <a:txBody>
                    <a:bodyPr>
                      <a:noAutofit/>
                    </a:bodyPr>
                    <a:lstStyle/>
                    <a:p>
                      <a:pPr lvl="0" rtl="0">
                        <a:spcBef>
                          <a:spcPts val="0"/>
                        </a:spcBef>
                        <a:buNone/>
                      </a:pPr>
                      <a:r>
                        <a:rPr b="1" lang="en-US">
                          <a:solidFill>
                            <a:srgbClr val="5B0F00"/>
                          </a:solidFill>
                        </a:rPr>
                        <a:t>Feature detection</a:t>
                      </a:r>
                    </a:p>
                  </a:txBody>
                  <a:tcPr marT="91425" marB="91425" marR="91425" marL="91425">
                    <a:lnL cap="flat" cmpd="sng" w="28575">
                      <a:solidFill>
                        <a:srgbClr val="000000"/>
                      </a:solidFill>
                      <a:prstDash val="solid"/>
                      <a:round/>
                      <a:headEnd len="med" w="med" type="none"/>
                      <a:tailEnd len="med" w="med" type="none"/>
                    </a:lnL>
                    <a:lnR cap="flat" cmpd="sng" w="28575">
                      <a:solidFill>
                        <a:srgbClr val="000000"/>
                      </a:solidFill>
                      <a:prstDash val="solid"/>
                      <a:round/>
                      <a:headEnd len="med" w="med" type="none"/>
                      <a:tailEnd len="med" w="med" type="none"/>
                    </a:lnR>
                    <a:lnT cap="flat" cmpd="sng" w="28575">
                      <a:solidFill>
                        <a:srgbClr val="000000"/>
                      </a:solidFill>
                      <a:prstDash val="solid"/>
                      <a:round/>
                      <a:headEnd len="med" w="med" type="none"/>
                      <a:tailEnd len="med" w="med" type="none"/>
                    </a:lnT>
                    <a:lnB cap="flat" cmpd="sng" w="28575">
                      <a:solidFill>
                        <a:srgbClr val="000000"/>
                      </a:solidFill>
                      <a:prstDash val="solid"/>
                      <a:round/>
                      <a:headEnd len="med" w="med" type="none"/>
                      <a:tailEnd len="med" w="med" type="none"/>
                    </a:lnB>
                  </a:tcPr>
                </a:tc>
              </a:tr>
              <a:tr h="628075">
                <a:tc vMerge="1"/>
                <a:tc>
                  <a:txBody>
                    <a:bodyPr>
                      <a:noAutofit/>
                    </a:bodyPr>
                    <a:lstStyle/>
                    <a:p>
                      <a:pPr lvl="0" rtl="0">
                        <a:spcBef>
                          <a:spcPts val="0"/>
                        </a:spcBef>
                        <a:buNone/>
                      </a:pPr>
                      <a:r>
                        <a:rPr b="1" lang="en-US">
                          <a:solidFill>
                            <a:srgbClr val="5B0F00"/>
                          </a:solidFill>
                        </a:rPr>
                        <a:t>Deep Boltzmann Machines</a:t>
                      </a:r>
                    </a:p>
                  </a:txBody>
                  <a:tcPr marT="91425" marB="91425" marR="91425" marL="91425">
                    <a:lnL cap="flat" cmpd="sng" w="28575">
                      <a:solidFill>
                        <a:srgbClr val="000000"/>
                      </a:solidFill>
                      <a:prstDash val="solid"/>
                      <a:round/>
                      <a:headEnd len="med" w="med" type="none"/>
                      <a:tailEnd len="med" w="med" type="none"/>
                    </a:lnL>
                    <a:lnR cap="flat" cmpd="sng" w="28575">
                      <a:solidFill>
                        <a:srgbClr val="000000"/>
                      </a:solidFill>
                      <a:prstDash val="solid"/>
                      <a:round/>
                      <a:headEnd len="med" w="med" type="none"/>
                      <a:tailEnd len="med" w="med" type="none"/>
                    </a:lnR>
                    <a:lnT cap="flat" cmpd="sng" w="28575">
                      <a:solidFill>
                        <a:srgbClr val="000000"/>
                      </a:solidFill>
                      <a:prstDash val="solid"/>
                      <a:round/>
                      <a:headEnd len="med" w="med" type="none"/>
                      <a:tailEnd len="med" w="med" type="none"/>
                    </a:lnT>
                    <a:lnB cap="flat" cmpd="sng" w="28575">
                      <a:solidFill>
                        <a:srgbClr val="000000"/>
                      </a:solidFill>
                      <a:prstDash val="solid"/>
                      <a:round/>
                      <a:headEnd len="med" w="med" type="none"/>
                      <a:tailEnd len="med" w="med" type="none"/>
                    </a:lnB>
                  </a:tcPr>
                </a:tc>
                <a:tc>
                  <a:txBody>
                    <a:bodyPr>
                      <a:noAutofit/>
                    </a:bodyPr>
                    <a:lstStyle/>
                    <a:p>
                      <a:pPr lvl="0" rtl="0">
                        <a:spcBef>
                          <a:spcPts val="0"/>
                        </a:spcBef>
                        <a:buNone/>
                      </a:pPr>
                      <a:r>
                        <a:rPr b="1" lang="en-US">
                          <a:solidFill>
                            <a:srgbClr val="5B0F00"/>
                          </a:solidFill>
                        </a:rPr>
                        <a:t>Recommendation Systems</a:t>
                      </a:r>
                    </a:p>
                  </a:txBody>
                  <a:tcPr marT="91425" marB="91425" marR="91425" marL="91425">
                    <a:lnL cap="flat" cmpd="sng" w="28575">
                      <a:solidFill>
                        <a:srgbClr val="000000"/>
                      </a:solidFill>
                      <a:prstDash val="solid"/>
                      <a:round/>
                      <a:headEnd len="med" w="med" type="none"/>
                      <a:tailEnd len="med" w="med" type="none"/>
                    </a:lnL>
                    <a:lnR cap="flat" cmpd="sng" w="28575">
                      <a:solidFill>
                        <a:srgbClr val="000000"/>
                      </a:solidFill>
                      <a:prstDash val="solid"/>
                      <a:round/>
                      <a:headEnd len="med" w="med" type="none"/>
                      <a:tailEnd len="med" w="med" type="none"/>
                    </a:lnR>
                    <a:lnT cap="flat" cmpd="sng" w="28575">
                      <a:solidFill>
                        <a:srgbClr val="000000"/>
                      </a:solidFill>
                      <a:prstDash val="solid"/>
                      <a:round/>
                      <a:headEnd len="med" w="med" type="none"/>
                      <a:tailEnd len="med" w="med" type="none"/>
                    </a:lnT>
                    <a:lnB cap="flat" cmpd="sng" w="28575">
                      <a:solidFill>
                        <a:srgbClr val="000000"/>
                      </a:solidFill>
                      <a:prstDash val="solid"/>
                      <a:round/>
                      <a:headEnd len="med" w="med" type="none"/>
                      <a:tailEnd len="med" w="med" type="none"/>
                    </a:lnB>
                  </a:tcPr>
                </a:tc>
              </a:tr>
              <a:tr h="628075">
                <a:tc vMerge="1"/>
                <a:tc>
                  <a:txBody>
                    <a:bodyPr>
                      <a:noAutofit/>
                    </a:bodyPr>
                    <a:lstStyle/>
                    <a:p>
                      <a:pPr lvl="0" rtl="0">
                        <a:spcBef>
                          <a:spcPts val="0"/>
                        </a:spcBef>
                        <a:buNone/>
                      </a:pPr>
                      <a:r>
                        <a:rPr b="1" lang="en-US">
                          <a:solidFill>
                            <a:srgbClr val="5B0F00"/>
                          </a:solidFill>
                        </a:rPr>
                        <a:t>Auto Encoders</a:t>
                      </a:r>
                    </a:p>
                  </a:txBody>
                  <a:tcPr marT="91425" marB="91425" marR="91425" marL="91425">
                    <a:lnL cap="flat" cmpd="sng" w="28575">
                      <a:solidFill>
                        <a:srgbClr val="000000"/>
                      </a:solidFill>
                      <a:prstDash val="solid"/>
                      <a:round/>
                      <a:headEnd len="med" w="med" type="none"/>
                      <a:tailEnd len="med" w="med" type="none"/>
                    </a:lnL>
                    <a:lnR cap="flat" cmpd="sng" w="28575">
                      <a:solidFill>
                        <a:srgbClr val="000000"/>
                      </a:solidFill>
                      <a:prstDash val="solid"/>
                      <a:round/>
                      <a:headEnd len="med" w="med" type="none"/>
                      <a:tailEnd len="med" w="med" type="none"/>
                    </a:lnR>
                    <a:lnT cap="flat" cmpd="sng" w="28575">
                      <a:solidFill>
                        <a:srgbClr val="000000"/>
                      </a:solidFill>
                      <a:prstDash val="solid"/>
                      <a:round/>
                      <a:headEnd len="med" w="med" type="none"/>
                      <a:tailEnd len="med" w="med" type="none"/>
                    </a:lnT>
                    <a:lnB cap="flat" cmpd="sng" w="28575">
                      <a:solidFill>
                        <a:srgbClr val="000000"/>
                      </a:solidFill>
                      <a:prstDash val="solid"/>
                      <a:round/>
                      <a:headEnd len="med" w="med" type="none"/>
                      <a:tailEnd len="med" w="med" type="none"/>
                    </a:lnB>
                  </a:tcPr>
                </a:tc>
                <a:tc>
                  <a:txBody>
                    <a:bodyPr>
                      <a:noAutofit/>
                    </a:bodyPr>
                    <a:lstStyle/>
                    <a:p>
                      <a:pPr lvl="0" rtl="0">
                        <a:spcBef>
                          <a:spcPts val="0"/>
                        </a:spcBef>
                        <a:buClr>
                          <a:schemeClr val="dk2"/>
                        </a:buClr>
                        <a:buSzPct val="78571"/>
                        <a:buFont typeface="Arial"/>
                        <a:buNone/>
                      </a:pPr>
                      <a:r>
                        <a:rPr b="1" lang="en-US">
                          <a:solidFill>
                            <a:srgbClr val="5B0F00"/>
                          </a:solidFill>
                        </a:rPr>
                        <a:t>Recommendation Systems</a:t>
                      </a:r>
                    </a:p>
                  </a:txBody>
                  <a:tcPr marT="91425" marB="91425" marR="91425" marL="91425">
                    <a:lnL cap="flat" cmpd="sng" w="28575">
                      <a:solidFill>
                        <a:srgbClr val="000000"/>
                      </a:solidFill>
                      <a:prstDash val="solid"/>
                      <a:round/>
                      <a:headEnd len="med" w="med" type="none"/>
                      <a:tailEnd len="med" w="med" type="none"/>
                    </a:lnL>
                    <a:lnR cap="flat" cmpd="sng" w="28575">
                      <a:solidFill>
                        <a:srgbClr val="000000"/>
                      </a:solidFill>
                      <a:prstDash val="solid"/>
                      <a:round/>
                      <a:headEnd len="med" w="med" type="none"/>
                      <a:tailEnd len="med" w="med" type="none"/>
                    </a:lnR>
                    <a:lnT cap="flat" cmpd="sng" w="28575">
                      <a:solidFill>
                        <a:srgbClr val="000000"/>
                      </a:solidFill>
                      <a:prstDash val="solid"/>
                      <a:round/>
                      <a:headEnd len="med" w="med" type="none"/>
                      <a:tailEnd len="med" w="med" type="none"/>
                    </a:lnT>
                    <a:lnB cap="flat" cmpd="sng" w="28575">
                      <a:solidFill>
                        <a:srgbClr val="000000"/>
                      </a:solidFill>
                      <a:prstDash val="solid"/>
                      <a:round/>
                      <a:headEnd len="med" w="med" type="none"/>
                      <a:tailEnd len="med" w="med" type="none"/>
                    </a:lnB>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6" name="Shape 436"/>
        <p:cNvGrpSpPr/>
        <p:nvPr/>
      </p:nvGrpSpPr>
      <p:grpSpPr>
        <a:xfrm>
          <a:off x="0" y="0"/>
          <a:ext cx="0" cy="0"/>
          <a:chOff x="0" y="0"/>
          <a:chExt cx="0" cy="0"/>
        </a:xfrm>
      </p:grpSpPr>
      <p:sp>
        <p:nvSpPr>
          <p:cNvPr id="437" name="Shape 437"/>
          <p:cNvSpPr txBox="1"/>
          <p:nvPr>
            <p:ph type="title"/>
          </p:nvPr>
        </p:nvSpPr>
        <p:spPr>
          <a:xfrm>
            <a:off x="705950" y="364500"/>
            <a:ext cx="10502700" cy="847200"/>
          </a:xfrm>
          <a:prstGeom prst="rect">
            <a:avLst/>
          </a:prstGeom>
        </p:spPr>
        <p:txBody>
          <a:bodyPr anchorCtr="0" anchor="t" bIns="121900" lIns="121900" rIns="121900" tIns="121900">
            <a:noAutofit/>
          </a:bodyPr>
          <a:lstStyle/>
          <a:p>
            <a:pPr lvl="0">
              <a:spcBef>
                <a:spcPts val="0"/>
              </a:spcBef>
              <a:buNone/>
            </a:pPr>
            <a:r>
              <a:rPr lang="en-US"/>
              <a:t>Max Pooling</a:t>
            </a:r>
          </a:p>
        </p:txBody>
      </p:sp>
      <p:sp>
        <p:nvSpPr>
          <p:cNvPr id="438" name="Shape 438"/>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t>‹#›</a:t>
            </a:fld>
          </a:p>
        </p:txBody>
      </p:sp>
      <p:pic>
        <p:nvPicPr>
          <p:cNvPr id="439" name="Shape 439"/>
          <p:cNvPicPr preferRelativeResize="0"/>
          <p:nvPr/>
        </p:nvPicPr>
        <p:blipFill>
          <a:blip r:embed="rId3">
            <a:alphaModFix/>
          </a:blip>
          <a:stretch>
            <a:fillRect/>
          </a:stretch>
        </p:blipFill>
        <p:spPr>
          <a:xfrm>
            <a:off x="152400" y="1745100"/>
            <a:ext cx="11887200" cy="44217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4" name="Shape 444"/>
        <p:cNvGrpSpPr/>
        <p:nvPr/>
      </p:nvGrpSpPr>
      <p:grpSpPr>
        <a:xfrm>
          <a:off x="0" y="0"/>
          <a:ext cx="0" cy="0"/>
          <a:chOff x="0" y="0"/>
          <a:chExt cx="0" cy="0"/>
        </a:xfrm>
      </p:grpSpPr>
      <p:sp>
        <p:nvSpPr>
          <p:cNvPr id="445" name="Shape 445"/>
          <p:cNvSpPr txBox="1"/>
          <p:nvPr>
            <p:ph type="title"/>
          </p:nvPr>
        </p:nvSpPr>
        <p:spPr>
          <a:xfrm>
            <a:off x="705950" y="364500"/>
            <a:ext cx="10502700" cy="847200"/>
          </a:xfrm>
          <a:prstGeom prst="rect">
            <a:avLst/>
          </a:prstGeom>
        </p:spPr>
        <p:txBody>
          <a:bodyPr anchorCtr="0" anchor="t" bIns="121900" lIns="121900" rIns="121900" tIns="121900">
            <a:noAutofit/>
          </a:bodyPr>
          <a:lstStyle/>
          <a:p>
            <a:pPr lvl="0" rtl="0">
              <a:spcBef>
                <a:spcPts val="0"/>
              </a:spcBef>
              <a:buNone/>
            </a:pPr>
            <a:r>
              <a:rPr lang="en-US"/>
              <a:t>Max Pooling</a:t>
            </a:r>
          </a:p>
        </p:txBody>
      </p:sp>
      <p:sp>
        <p:nvSpPr>
          <p:cNvPr id="446" name="Shape 446"/>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rtl="0">
              <a:spcBef>
                <a:spcPts val="0"/>
              </a:spcBef>
              <a:buNone/>
            </a:pPr>
            <a:fld id="{00000000-1234-1234-1234-123412341234}" type="slidenum">
              <a:rPr lang="en-US"/>
              <a:t>‹#›</a:t>
            </a:fld>
          </a:p>
        </p:txBody>
      </p:sp>
      <p:pic>
        <p:nvPicPr>
          <p:cNvPr id="447" name="Shape 447"/>
          <p:cNvPicPr preferRelativeResize="0"/>
          <p:nvPr/>
        </p:nvPicPr>
        <p:blipFill>
          <a:blip r:embed="rId3">
            <a:alphaModFix/>
          </a:blip>
          <a:stretch>
            <a:fillRect/>
          </a:stretch>
        </p:blipFill>
        <p:spPr>
          <a:xfrm>
            <a:off x="152400" y="1668900"/>
            <a:ext cx="11887199" cy="44576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2" name="Shape 452"/>
        <p:cNvGrpSpPr/>
        <p:nvPr/>
      </p:nvGrpSpPr>
      <p:grpSpPr>
        <a:xfrm>
          <a:off x="0" y="0"/>
          <a:ext cx="0" cy="0"/>
          <a:chOff x="0" y="0"/>
          <a:chExt cx="0" cy="0"/>
        </a:xfrm>
      </p:grpSpPr>
      <p:sp>
        <p:nvSpPr>
          <p:cNvPr id="453" name="Shape 453"/>
          <p:cNvSpPr txBox="1"/>
          <p:nvPr>
            <p:ph type="title"/>
          </p:nvPr>
        </p:nvSpPr>
        <p:spPr>
          <a:xfrm>
            <a:off x="705950" y="364500"/>
            <a:ext cx="10502700" cy="847200"/>
          </a:xfrm>
          <a:prstGeom prst="rect">
            <a:avLst/>
          </a:prstGeom>
        </p:spPr>
        <p:txBody>
          <a:bodyPr anchorCtr="0" anchor="t" bIns="121900" lIns="121900" rIns="121900" tIns="121900">
            <a:noAutofit/>
          </a:bodyPr>
          <a:lstStyle/>
          <a:p>
            <a:pPr lvl="0" rtl="0">
              <a:spcBef>
                <a:spcPts val="0"/>
              </a:spcBef>
              <a:buNone/>
            </a:pPr>
            <a:r>
              <a:rPr lang="en-US"/>
              <a:t>Max Pooling</a:t>
            </a:r>
          </a:p>
        </p:txBody>
      </p:sp>
      <p:sp>
        <p:nvSpPr>
          <p:cNvPr id="454" name="Shape 454"/>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rtl="0">
              <a:spcBef>
                <a:spcPts val="0"/>
              </a:spcBef>
              <a:buNone/>
            </a:pPr>
            <a:fld id="{00000000-1234-1234-1234-123412341234}" type="slidenum">
              <a:rPr lang="en-US"/>
              <a:t>‹#›</a:t>
            </a:fld>
          </a:p>
        </p:txBody>
      </p:sp>
      <p:pic>
        <p:nvPicPr>
          <p:cNvPr id="455" name="Shape 455"/>
          <p:cNvPicPr preferRelativeResize="0"/>
          <p:nvPr/>
        </p:nvPicPr>
        <p:blipFill>
          <a:blip r:embed="rId3">
            <a:alphaModFix/>
          </a:blip>
          <a:stretch>
            <a:fillRect/>
          </a:stretch>
        </p:blipFill>
        <p:spPr>
          <a:xfrm>
            <a:off x="152400" y="1668900"/>
            <a:ext cx="11887200" cy="444561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0" name="Shape 460"/>
        <p:cNvGrpSpPr/>
        <p:nvPr/>
      </p:nvGrpSpPr>
      <p:grpSpPr>
        <a:xfrm>
          <a:off x="0" y="0"/>
          <a:ext cx="0" cy="0"/>
          <a:chOff x="0" y="0"/>
          <a:chExt cx="0" cy="0"/>
        </a:xfrm>
      </p:grpSpPr>
      <p:sp>
        <p:nvSpPr>
          <p:cNvPr id="461" name="Shape 461"/>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t>‹#›</a:t>
            </a:fld>
          </a:p>
        </p:txBody>
      </p:sp>
      <p:pic>
        <p:nvPicPr>
          <p:cNvPr id="462" name="Shape 462"/>
          <p:cNvPicPr preferRelativeResize="0"/>
          <p:nvPr/>
        </p:nvPicPr>
        <p:blipFill>
          <a:blip r:embed="rId3">
            <a:alphaModFix/>
          </a:blip>
          <a:stretch>
            <a:fillRect/>
          </a:stretch>
        </p:blipFill>
        <p:spPr>
          <a:xfrm>
            <a:off x="152400" y="762000"/>
            <a:ext cx="11830050" cy="49720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7" name="Shape 467"/>
        <p:cNvGrpSpPr/>
        <p:nvPr/>
      </p:nvGrpSpPr>
      <p:grpSpPr>
        <a:xfrm>
          <a:off x="0" y="0"/>
          <a:ext cx="0" cy="0"/>
          <a:chOff x="0" y="0"/>
          <a:chExt cx="0" cy="0"/>
        </a:xfrm>
      </p:grpSpPr>
      <p:sp>
        <p:nvSpPr>
          <p:cNvPr id="468" name="Shape 468"/>
          <p:cNvSpPr txBox="1"/>
          <p:nvPr>
            <p:ph type="title"/>
          </p:nvPr>
        </p:nvSpPr>
        <p:spPr>
          <a:xfrm>
            <a:off x="705950" y="364500"/>
            <a:ext cx="10502700" cy="847200"/>
          </a:xfrm>
          <a:prstGeom prst="rect">
            <a:avLst/>
          </a:prstGeom>
        </p:spPr>
        <p:txBody>
          <a:bodyPr anchorCtr="0" anchor="t" bIns="121900" lIns="121900" rIns="121900" tIns="121900">
            <a:noAutofit/>
          </a:bodyPr>
          <a:lstStyle/>
          <a:p>
            <a:pPr lvl="0" rtl="0">
              <a:spcBef>
                <a:spcPts val="0"/>
              </a:spcBef>
              <a:buNone/>
            </a:pPr>
            <a:r>
              <a:rPr lang="en-US"/>
              <a:t>Flattening</a:t>
            </a:r>
          </a:p>
        </p:txBody>
      </p:sp>
      <p:sp>
        <p:nvSpPr>
          <p:cNvPr id="469" name="Shape 469"/>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rtl="0">
              <a:spcBef>
                <a:spcPts val="0"/>
              </a:spcBef>
              <a:buNone/>
            </a:pPr>
            <a:fld id="{00000000-1234-1234-1234-123412341234}" type="slidenum">
              <a:rPr lang="en-US"/>
              <a:t>‹#›</a:t>
            </a:fld>
          </a:p>
        </p:txBody>
      </p:sp>
      <p:pic>
        <p:nvPicPr>
          <p:cNvPr id="470" name="Shape 470"/>
          <p:cNvPicPr preferRelativeResize="0"/>
          <p:nvPr/>
        </p:nvPicPr>
        <p:blipFill>
          <a:blip r:embed="rId3">
            <a:alphaModFix/>
          </a:blip>
          <a:stretch>
            <a:fillRect/>
          </a:stretch>
        </p:blipFill>
        <p:spPr>
          <a:xfrm>
            <a:off x="1447800" y="1592700"/>
            <a:ext cx="8991600" cy="49911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5" name="Shape 475"/>
        <p:cNvGrpSpPr/>
        <p:nvPr/>
      </p:nvGrpSpPr>
      <p:grpSpPr>
        <a:xfrm>
          <a:off x="0" y="0"/>
          <a:ext cx="0" cy="0"/>
          <a:chOff x="0" y="0"/>
          <a:chExt cx="0" cy="0"/>
        </a:xfrm>
      </p:grpSpPr>
      <p:sp>
        <p:nvSpPr>
          <p:cNvPr id="476" name="Shape 476"/>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t>‹#›</a:t>
            </a:fld>
          </a:p>
        </p:txBody>
      </p:sp>
      <p:pic>
        <p:nvPicPr>
          <p:cNvPr id="477" name="Shape 477"/>
          <p:cNvPicPr preferRelativeResize="0"/>
          <p:nvPr/>
        </p:nvPicPr>
        <p:blipFill>
          <a:blip r:embed="rId3">
            <a:alphaModFix/>
          </a:blip>
          <a:stretch>
            <a:fillRect/>
          </a:stretch>
        </p:blipFill>
        <p:spPr>
          <a:xfrm>
            <a:off x="152400" y="761999"/>
            <a:ext cx="11887199" cy="50646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2" name="Shape 482"/>
        <p:cNvGrpSpPr/>
        <p:nvPr/>
      </p:nvGrpSpPr>
      <p:grpSpPr>
        <a:xfrm>
          <a:off x="0" y="0"/>
          <a:ext cx="0" cy="0"/>
          <a:chOff x="0" y="0"/>
          <a:chExt cx="0" cy="0"/>
        </a:xfrm>
      </p:grpSpPr>
      <p:sp>
        <p:nvSpPr>
          <p:cNvPr id="483" name="Shape 483"/>
          <p:cNvSpPr txBox="1"/>
          <p:nvPr>
            <p:ph type="title"/>
          </p:nvPr>
        </p:nvSpPr>
        <p:spPr>
          <a:xfrm>
            <a:off x="705950" y="364500"/>
            <a:ext cx="10502700" cy="847200"/>
          </a:xfrm>
          <a:prstGeom prst="rect">
            <a:avLst/>
          </a:prstGeom>
        </p:spPr>
        <p:txBody>
          <a:bodyPr anchorCtr="0" anchor="t" bIns="121900" lIns="121900" rIns="121900" tIns="121900">
            <a:noAutofit/>
          </a:bodyPr>
          <a:lstStyle/>
          <a:p>
            <a:pPr lvl="0" rtl="0">
              <a:spcBef>
                <a:spcPts val="0"/>
              </a:spcBef>
              <a:buNone/>
            </a:pPr>
            <a:r>
              <a:rPr lang="en-US"/>
              <a:t>Full Connection</a:t>
            </a:r>
          </a:p>
        </p:txBody>
      </p:sp>
      <p:sp>
        <p:nvSpPr>
          <p:cNvPr id="484" name="Shape 484"/>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rtl="0">
              <a:spcBef>
                <a:spcPts val="0"/>
              </a:spcBef>
              <a:buNone/>
            </a:pPr>
            <a:fld id="{00000000-1234-1234-1234-123412341234}" type="slidenum">
              <a:rPr lang="en-US"/>
              <a:t>‹#›</a:t>
            </a:fld>
          </a:p>
        </p:txBody>
      </p:sp>
      <p:pic>
        <p:nvPicPr>
          <p:cNvPr id="485" name="Shape 485"/>
          <p:cNvPicPr preferRelativeResize="0"/>
          <p:nvPr/>
        </p:nvPicPr>
        <p:blipFill>
          <a:blip r:embed="rId3">
            <a:alphaModFix/>
          </a:blip>
          <a:stretch>
            <a:fillRect/>
          </a:stretch>
        </p:blipFill>
        <p:spPr>
          <a:xfrm>
            <a:off x="457200" y="1516500"/>
            <a:ext cx="11025865" cy="514540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0" name="Shape 490"/>
        <p:cNvGrpSpPr/>
        <p:nvPr/>
      </p:nvGrpSpPr>
      <p:grpSpPr>
        <a:xfrm>
          <a:off x="0" y="0"/>
          <a:ext cx="0" cy="0"/>
          <a:chOff x="0" y="0"/>
          <a:chExt cx="0" cy="0"/>
        </a:xfrm>
      </p:grpSpPr>
      <p:sp>
        <p:nvSpPr>
          <p:cNvPr id="491" name="Shape 491"/>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t>‹#›</a:t>
            </a:fld>
          </a:p>
        </p:txBody>
      </p:sp>
      <p:pic>
        <p:nvPicPr>
          <p:cNvPr id="492" name="Shape 492"/>
          <p:cNvPicPr preferRelativeResize="0"/>
          <p:nvPr/>
        </p:nvPicPr>
        <p:blipFill>
          <a:blip r:embed="rId3">
            <a:alphaModFix/>
          </a:blip>
          <a:stretch>
            <a:fillRect/>
          </a:stretch>
        </p:blipFill>
        <p:spPr>
          <a:xfrm>
            <a:off x="152400" y="2089000"/>
            <a:ext cx="11887200" cy="267999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7" name="Shape 497"/>
        <p:cNvGrpSpPr/>
        <p:nvPr/>
      </p:nvGrpSpPr>
      <p:grpSpPr>
        <a:xfrm>
          <a:off x="0" y="0"/>
          <a:ext cx="0" cy="0"/>
          <a:chOff x="0" y="0"/>
          <a:chExt cx="0" cy="0"/>
        </a:xfrm>
      </p:grpSpPr>
      <p:sp>
        <p:nvSpPr>
          <p:cNvPr id="498" name="Shape 498"/>
          <p:cNvSpPr txBox="1"/>
          <p:nvPr>
            <p:ph type="title"/>
          </p:nvPr>
        </p:nvSpPr>
        <p:spPr>
          <a:xfrm>
            <a:off x="541900" y="2409100"/>
            <a:ext cx="11062500" cy="2055900"/>
          </a:xfrm>
          <a:prstGeom prst="rect">
            <a:avLst/>
          </a:prstGeom>
        </p:spPr>
        <p:txBody>
          <a:bodyPr anchorCtr="0" anchor="ctr" bIns="121900" lIns="121900" rIns="121900" tIns="121900">
            <a:noAutofit/>
          </a:bodyPr>
          <a:lstStyle/>
          <a:p>
            <a:pPr lvl="0" rtl="0">
              <a:spcBef>
                <a:spcPts val="0"/>
              </a:spcBef>
              <a:buNone/>
            </a:pPr>
            <a:r>
              <a:rPr lang="en-US"/>
              <a:t>Recurrent</a:t>
            </a:r>
            <a:r>
              <a:rPr lang="en-US"/>
              <a:t> Neural Networks</a:t>
            </a:r>
          </a:p>
        </p:txBody>
      </p:sp>
      <p:sp>
        <p:nvSpPr>
          <p:cNvPr id="499" name="Shape 499"/>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rtl="0">
              <a:spcBef>
                <a:spcPts val="0"/>
              </a:spcBef>
              <a:buNone/>
            </a:pPr>
            <a:fld id="{00000000-1234-1234-1234-123412341234}" type="slidenum">
              <a:rPr lang="en-US">
                <a:solidFill>
                  <a:srgbClr val="5B0F00"/>
                </a:solidFill>
              </a:rPr>
              <a:t>‹#›</a:t>
            </a:fld>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4" name="Shape 504"/>
        <p:cNvGrpSpPr/>
        <p:nvPr/>
      </p:nvGrpSpPr>
      <p:grpSpPr>
        <a:xfrm>
          <a:off x="0" y="0"/>
          <a:ext cx="0" cy="0"/>
          <a:chOff x="0" y="0"/>
          <a:chExt cx="0" cy="0"/>
        </a:xfrm>
      </p:grpSpPr>
      <p:sp>
        <p:nvSpPr>
          <p:cNvPr id="505" name="Shape 505"/>
          <p:cNvSpPr txBox="1"/>
          <p:nvPr>
            <p:ph type="title"/>
          </p:nvPr>
        </p:nvSpPr>
        <p:spPr>
          <a:xfrm>
            <a:off x="715075" y="364500"/>
            <a:ext cx="10504200" cy="847200"/>
          </a:xfrm>
          <a:prstGeom prst="rect">
            <a:avLst/>
          </a:prstGeom>
          <a:noFill/>
          <a:ln>
            <a:noFill/>
          </a:ln>
        </p:spPr>
        <p:txBody>
          <a:bodyPr anchorCtr="0" anchor="t" bIns="45700" lIns="91425" rIns="91425" tIns="45700">
            <a:noAutofit/>
          </a:bodyPr>
          <a:lstStyle/>
          <a:p>
            <a:pPr indent="0" lvl="0" marL="0" marR="0" rtl="0" algn="l">
              <a:spcBef>
                <a:spcPts val="0"/>
              </a:spcBef>
              <a:buClr>
                <a:schemeClr val="lt2"/>
              </a:buClr>
              <a:buSzPct val="25000"/>
              <a:buFont typeface="Questrial"/>
              <a:buNone/>
            </a:pPr>
            <a:r>
              <a:rPr lang="en-US" sz="4200">
                <a:latin typeface="Questrial"/>
                <a:ea typeface="Questrial"/>
                <a:cs typeface="Questrial"/>
                <a:sym typeface="Questrial"/>
              </a:rPr>
              <a:t>Idea behind Recurrent Neural Nets</a:t>
            </a:r>
          </a:p>
        </p:txBody>
      </p:sp>
      <p:sp>
        <p:nvSpPr>
          <p:cNvPr id="506" name="Shape 506"/>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rtl="0">
              <a:spcBef>
                <a:spcPts val="0"/>
              </a:spcBef>
              <a:buNone/>
            </a:pPr>
            <a:fld id="{00000000-1234-1234-1234-123412341234}" type="slidenum">
              <a:rPr lang="en-US">
                <a:latin typeface="Questrial"/>
                <a:ea typeface="Questrial"/>
                <a:cs typeface="Questrial"/>
                <a:sym typeface="Questrial"/>
              </a:rPr>
              <a:t>‹#›</a:t>
            </a:fld>
          </a:p>
        </p:txBody>
      </p:sp>
      <p:sp>
        <p:nvSpPr>
          <p:cNvPr id="507" name="Shape 507"/>
          <p:cNvSpPr txBox="1"/>
          <p:nvPr/>
        </p:nvSpPr>
        <p:spPr>
          <a:xfrm>
            <a:off x="715075" y="6493500"/>
            <a:ext cx="11476800" cy="3645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None/>
            </a:pPr>
            <a:r>
              <a:rPr lang="en-US" sz="1200">
                <a:solidFill>
                  <a:srgbClr val="5B0F00"/>
                </a:solidFill>
                <a:latin typeface="Questrial"/>
                <a:ea typeface="Questrial"/>
                <a:cs typeface="Questrial"/>
                <a:sym typeface="Questrial"/>
              </a:rPr>
              <a:t>https</a:t>
            </a:r>
            <a:r>
              <a:rPr lang="en-US" sz="1200"/>
              <a:t>://</a:t>
            </a:r>
            <a:r>
              <a:rPr lang="en-US" sz="1200">
                <a:solidFill>
                  <a:srgbClr val="5B0F00"/>
                </a:solidFill>
                <a:latin typeface="Questrial"/>
                <a:ea typeface="Questrial"/>
                <a:cs typeface="Questrial"/>
                <a:sym typeface="Questrial"/>
              </a:rPr>
              <a:t>medium</a:t>
            </a:r>
            <a:r>
              <a:rPr lang="en-US" sz="1200"/>
              <a:t>.</a:t>
            </a:r>
            <a:r>
              <a:rPr lang="en-US" sz="1200">
                <a:solidFill>
                  <a:srgbClr val="5B0F00"/>
                </a:solidFill>
                <a:latin typeface="Questrial"/>
                <a:ea typeface="Questrial"/>
                <a:cs typeface="Questrial"/>
                <a:sym typeface="Questrial"/>
              </a:rPr>
              <a:t>com/@ageitgey</a:t>
            </a:r>
            <a:r>
              <a:rPr lang="en-US" sz="1200"/>
              <a:t>/</a:t>
            </a:r>
            <a:r>
              <a:rPr lang="en-US" sz="1200">
                <a:solidFill>
                  <a:srgbClr val="5B0F00"/>
                </a:solidFill>
                <a:latin typeface="Questrial"/>
                <a:ea typeface="Questrial"/>
                <a:cs typeface="Questrial"/>
                <a:sym typeface="Questrial"/>
              </a:rPr>
              <a:t>machine-learning-is-fun-part-5-language-translation-with-deep-learning-and-the-magic-of-sequences-2ace0acca0aa</a:t>
            </a:r>
          </a:p>
        </p:txBody>
      </p:sp>
      <p:pic>
        <p:nvPicPr>
          <p:cNvPr descr="Screenshot from 2017-04-21 16-27-26.png" id="508" name="Shape 508"/>
          <p:cNvPicPr preferRelativeResize="0"/>
          <p:nvPr/>
        </p:nvPicPr>
        <p:blipFill>
          <a:blip r:embed="rId3">
            <a:alphaModFix/>
          </a:blip>
          <a:stretch>
            <a:fillRect/>
          </a:stretch>
        </p:blipFill>
        <p:spPr>
          <a:xfrm>
            <a:off x="715071" y="2077446"/>
            <a:ext cx="4954600" cy="2213749"/>
          </a:xfrm>
          <a:prstGeom prst="rect">
            <a:avLst/>
          </a:prstGeom>
          <a:noFill/>
          <a:ln>
            <a:noFill/>
          </a:ln>
        </p:spPr>
      </p:pic>
      <p:pic>
        <p:nvPicPr>
          <p:cNvPr descr="Screenshot from 2017-04-21 16-33-58.png" id="509" name="Shape 509"/>
          <p:cNvPicPr preferRelativeResize="0"/>
          <p:nvPr/>
        </p:nvPicPr>
        <p:blipFill>
          <a:blip r:embed="rId4">
            <a:alphaModFix/>
          </a:blip>
          <a:stretch>
            <a:fillRect/>
          </a:stretch>
        </p:blipFill>
        <p:spPr>
          <a:xfrm>
            <a:off x="5822075" y="2077449"/>
            <a:ext cx="5331425" cy="3400950"/>
          </a:xfrm>
          <a:prstGeom prst="rect">
            <a:avLst/>
          </a:prstGeom>
          <a:noFill/>
          <a:ln>
            <a:noFill/>
          </a:ln>
        </p:spPr>
      </p:pic>
      <p:sp>
        <p:nvSpPr>
          <p:cNvPr id="510" name="Shape 510"/>
          <p:cNvSpPr txBox="1"/>
          <p:nvPr/>
        </p:nvSpPr>
        <p:spPr>
          <a:xfrm>
            <a:off x="1338750" y="1449475"/>
            <a:ext cx="3953100" cy="6279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lt2"/>
              </a:buClr>
              <a:buSzPct val="25000"/>
              <a:buFont typeface="Questrial"/>
              <a:buNone/>
            </a:pPr>
            <a:r>
              <a:rPr b="1" lang="en-US" sz="3000">
                <a:solidFill>
                  <a:srgbClr val="5B0F00"/>
                </a:solidFill>
                <a:latin typeface="Questrial"/>
                <a:ea typeface="Questrial"/>
                <a:cs typeface="Questrial"/>
                <a:sym typeface="Questrial"/>
              </a:rPr>
              <a:t>Vanilla Neural Net</a:t>
            </a:r>
          </a:p>
        </p:txBody>
      </p:sp>
      <p:sp>
        <p:nvSpPr>
          <p:cNvPr id="511" name="Shape 511"/>
          <p:cNvSpPr txBox="1"/>
          <p:nvPr/>
        </p:nvSpPr>
        <p:spPr>
          <a:xfrm>
            <a:off x="6353650" y="1449475"/>
            <a:ext cx="3953100" cy="6279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None/>
            </a:pPr>
            <a:r>
              <a:rPr b="1" lang="en-US" sz="3000">
                <a:solidFill>
                  <a:srgbClr val="5B0F00"/>
                </a:solidFill>
                <a:latin typeface="Questrial"/>
                <a:ea typeface="Questrial"/>
                <a:cs typeface="Questrial"/>
                <a:sym typeface="Questrial"/>
              </a:rPr>
              <a:t>Recurrent</a:t>
            </a:r>
            <a:r>
              <a:rPr b="1" lang="en-US" sz="3000">
                <a:solidFill>
                  <a:srgbClr val="5B0F00"/>
                </a:solidFill>
                <a:latin typeface="Questrial"/>
                <a:ea typeface="Questrial"/>
                <a:cs typeface="Questrial"/>
                <a:sym typeface="Questrial"/>
              </a:rPr>
              <a:t> Neural Net</a:t>
            </a:r>
          </a:p>
        </p:txBody>
      </p:sp>
      <p:sp>
        <p:nvSpPr>
          <p:cNvPr id="512" name="Shape 512"/>
          <p:cNvSpPr txBox="1"/>
          <p:nvPr/>
        </p:nvSpPr>
        <p:spPr>
          <a:xfrm>
            <a:off x="3054150" y="4291275"/>
            <a:ext cx="2237700" cy="9372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None/>
            </a:pPr>
            <a:r>
              <a:rPr b="1" lang="en-US" sz="3000">
                <a:solidFill>
                  <a:srgbClr val="5B0F00"/>
                </a:solidFill>
                <a:latin typeface="Questrial"/>
                <a:ea typeface="Questrial"/>
                <a:cs typeface="Questrial"/>
                <a:sym typeface="Questrial"/>
              </a:rPr>
              <a:t>2 x 2 = 4</a:t>
            </a:r>
          </a:p>
          <a:p>
            <a:pPr indent="0" lvl="0" marL="0" marR="0" rtl="0" algn="l">
              <a:lnSpc>
                <a:spcPct val="100000"/>
              </a:lnSpc>
              <a:spcBef>
                <a:spcPts val="0"/>
              </a:spcBef>
              <a:spcAft>
                <a:spcPts val="0"/>
              </a:spcAft>
              <a:buNone/>
            </a:pPr>
            <a:r>
              <a:rPr b="1" lang="en-US" sz="3000">
                <a:solidFill>
                  <a:srgbClr val="5B0F00"/>
                </a:solidFill>
                <a:latin typeface="Questrial"/>
                <a:ea typeface="Questrial"/>
                <a:cs typeface="Questrial"/>
                <a:sym typeface="Questrial"/>
              </a:rPr>
              <a:t>E = mc</a:t>
            </a:r>
            <a:r>
              <a:rPr b="1" baseline="30000" lang="en-US" sz="3000">
                <a:solidFill>
                  <a:srgbClr val="5B0F00"/>
                </a:solidFill>
                <a:latin typeface="Questrial"/>
                <a:ea typeface="Questrial"/>
                <a:cs typeface="Questrial"/>
                <a:sym typeface="Questrial"/>
              </a:rPr>
              <a:t>2</a:t>
            </a:r>
          </a:p>
        </p:txBody>
      </p:sp>
      <p:pic>
        <p:nvPicPr>
          <p:cNvPr descr="cat-300572_960_720.jpg" id="513" name="Shape 513"/>
          <p:cNvPicPr preferRelativeResize="0"/>
          <p:nvPr/>
        </p:nvPicPr>
        <p:blipFill>
          <a:blip r:embed="rId5">
            <a:alphaModFix/>
          </a:blip>
          <a:stretch>
            <a:fillRect/>
          </a:stretch>
        </p:blipFill>
        <p:spPr>
          <a:xfrm>
            <a:off x="774224" y="4962800"/>
            <a:ext cx="1960650" cy="1645300"/>
          </a:xfrm>
          <a:prstGeom prst="rect">
            <a:avLst/>
          </a:prstGeom>
          <a:noFill/>
          <a:ln>
            <a:noFill/>
          </a:ln>
        </p:spPr>
      </p:pic>
      <p:sp>
        <p:nvSpPr>
          <p:cNvPr id="514" name="Shape 514"/>
          <p:cNvSpPr/>
          <p:nvPr/>
        </p:nvSpPr>
        <p:spPr>
          <a:xfrm>
            <a:off x="2887575" y="5719625"/>
            <a:ext cx="610800" cy="3645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15" name="Shape 515"/>
          <p:cNvSpPr txBox="1"/>
          <p:nvPr/>
        </p:nvSpPr>
        <p:spPr>
          <a:xfrm>
            <a:off x="3574875" y="5478400"/>
            <a:ext cx="1252200" cy="838200"/>
          </a:xfrm>
          <a:prstGeom prst="rect">
            <a:avLst/>
          </a:prstGeom>
          <a:noFill/>
          <a:ln>
            <a:noFill/>
          </a:ln>
        </p:spPr>
        <p:txBody>
          <a:bodyPr anchorCtr="0" anchor="ctr" bIns="91425" lIns="91425" rIns="91425" tIns="91425">
            <a:noAutofit/>
          </a:bodyPr>
          <a:lstStyle/>
          <a:p>
            <a:pPr lvl="0" rtl="0">
              <a:spcBef>
                <a:spcPts val="0"/>
              </a:spcBef>
              <a:buNone/>
            </a:pPr>
            <a:r>
              <a:rPr b="1" lang="en-US" sz="3000">
                <a:solidFill>
                  <a:srgbClr val="5B0F00"/>
                </a:solidFill>
                <a:latin typeface="Questrial"/>
                <a:ea typeface="Questrial"/>
                <a:cs typeface="Questrial"/>
                <a:sym typeface="Questrial"/>
              </a:rPr>
              <a:t>Cat</a:t>
            </a:r>
          </a:p>
        </p:txBody>
      </p:sp>
      <p:sp>
        <p:nvSpPr>
          <p:cNvPr id="516" name="Shape 516"/>
          <p:cNvSpPr txBox="1"/>
          <p:nvPr/>
        </p:nvSpPr>
        <p:spPr>
          <a:xfrm>
            <a:off x="5819475" y="5517350"/>
            <a:ext cx="5331300" cy="9372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None/>
            </a:pPr>
            <a:r>
              <a:rPr b="1" lang="en-US" sz="2400">
                <a:solidFill>
                  <a:srgbClr val="5B0F00"/>
                </a:solidFill>
                <a:latin typeface="Questrial"/>
                <a:ea typeface="Questrial"/>
                <a:cs typeface="Questrial"/>
                <a:sym typeface="Questrial"/>
              </a:rPr>
              <a:t>I am not cooking tonight because my husband forgot to buy milk yesterday</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3" name="Shape 183"/>
        <p:cNvGrpSpPr/>
        <p:nvPr/>
      </p:nvGrpSpPr>
      <p:grpSpPr>
        <a:xfrm>
          <a:off x="0" y="0"/>
          <a:ext cx="0" cy="0"/>
          <a:chOff x="0" y="0"/>
          <a:chExt cx="0" cy="0"/>
        </a:xfrm>
      </p:grpSpPr>
      <p:sp>
        <p:nvSpPr>
          <p:cNvPr id="184" name="Shape 184"/>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t>‹#›</a:t>
            </a:fld>
          </a:p>
        </p:txBody>
      </p:sp>
      <p:pic>
        <p:nvPicPr>
          <p:cNvPr id="185" name="Shape 185"/>
          <p:cNvPicPr preferRelativeResize="0"/>
          <p:nvPr/>
        </p:nvPicPr>
        <p:blipFill>
          <a:blip r:embed="rId3">
            <a:alphaModFix/>
          </a:blip>
          <a:stretch>
            <a:fillRect/>
          </a:stretch>
        </p:blipFill>
        <p:spPr>
          <a:xfrm>
            <a:off x="654125" y="1618825"/>
            <a:ext cx="3462175" cy="4632849"/>
          </a:xfrm>
          <a:prstGeom prst="rect">
            <a:avLst/>
          </a:prstGeom>
          <a:noFill/>
          <a:ln>
            <a:noFill/>
          </a:ln>
        </p:spPr>
      </p:pic>
      <p:sp>
        <p:nvSpPr>
          <p:cNvPr id="186" name="Shape 186"/>
          <p:cNvSpPr txBox="1"/>
          <p:nvPr/>
        </p:nvSpPr>
        <p:spPr>
          <a:xfrm>
            <a:off x="4551575" y="1618825"/>
            <a:ext cx="6779100" cy="4442400"/>
          </a:xfrm>
          <a:prstGeom prst="rect">
            <a:avLst/>
          </a:prstGeom>
          <a:noFill/>
          <a:ln>
            <a:noFill/>
          </a:ln>
        </p:spPr>
        <p:txBody>
          <a:bodyPr anchorCtr="0" anchor="t" bIns="91425" lIns="91425" rIns="91425" tIns="91425">
            <a:noAutofit/>
          </a:bodyPr>
          <a:lstStyle/>
          <a:p>
            <a:pPr lvl="0">
              <a:spcBef>
                <a:spcPts val="0"/>
              </a:spcBef>
              <a:buNone/>
            </a:pPr>
            <a:r>
              <a:rPr b="1" lang="en-US" sz="3000">
                <a:solidFill>
                  <a:srgbClr val="53AF2B"/>
                </a:solidFill>
                <a:latin typeface="Raleway"/>
                <a:ea typeface="Raleway"/>
                <a:cs typeface="Raleway"/>
                <a:sym typeface="Raleway"/>
              </a:rPr>
              <a:t>Godfather of ANN &amp; Deep Learning</a:t>
            </a:r>
          </a:p>
          <a:p>
            <a:pPr lvl="0">
              <a:spcBef>
                <a:spcPts val="0"/>
              </a:spcBef>
              <a:buNone/>
            </a:pPr>
            <a:r>
              <a:t/>
            </a:r>
            <a:endParaRPr b="1" sz="3000">
              <a:solidFill>
                <a:srgbClr val="5B0F00"/>
              </a:solidFill>
              <a:latin typeface="Raleway"/>
              <a:ea typeface="Raleway"/>
              <a:cs typeface="Raleway"/>
              <a:sym typeface="Raleway"/>
            </a:endParaRPr>
          </a:p>
          <a:p>
            <a:pPr lvl="0">
              <a:spcBef>
                <a:spcPts val="0"/>
              </a:spcBef>
              <a:buNone/>
            </a:pPr>
            <a:r>
              <a:rPr b="1" lang="en-US" sz="3000">
                <a:solidFill>
                  <a:srgbClr val="5B0F00"/>
                </a:solidFill>
                <a:latin typeface="Raleway"/>
                <a:ea typeface="Raleway"/>
                <a:cs typeface="Raleway"/>
                <a:sym typeface="Raleway"/>
              </a:rPr>
              <a:t>Spent 4 decades in developing deep learning based on understanding how the brain works</a:t>
            </a:r>
          </a:p>
          <a:p>
            <a:pPr lvl="0">
              <a:spcBef>
                <a:spcPts val="0"/>
              </a:spcBef>
              <a:buNone/>
            </a:pPr>
            <a:r>
              <a:t/>
            </a:r>
            <a:endParaRPr b="1" sz="3000">
              <a:solidFill>
                <a:srgbClr val="5B0F00"/>
              </a:solidFill>
              <a:latin typeface="Raleway"/>
              <a:ea typeface="Raleway"/>
              <a:cs typeface="Raleway"/>
              <a:sym typeface="Raleway"/>
            </a:endParaRPr>
          </a:p>
          <a:p>
            <a:pPr lvl="0">
              <a:spcBef>
                <a:spcPts val="0"/>
              </a:spcBef>
              <a:buNone/>
            </a:pPr>
            <a:r>
              <a:rPr b="1" lang="en-US" sz="3000">
                <a:solidFill>
                  <a:srgbClr val="5B0F00"/>
                </a:solidFill>
                <a:latin typeface="Raleway"/>
                <a:ea typeface="Raleway"/>
                <a:cs typeface="Raleway"/>
                <a:sym typeface="Raleway"/>
              </a:rPr>
              <a:t>Pioneering Brain Team Toronto at Google &amp; University of Toronto</a:t>
            </a:r>
          </a:p>
          <a:p>
            <a:pPr lvl="0">
              <a:spcBef>
                <a:spcPts val="0"/>
              </a:spcBef>
              <a:buNone/>
            </a:pPr>
            <a:r>
              <a:t/>
            </a:r>
            <a:endParaRPr sz="3600"/>
          </a:p>
        </p:txBody>
      </p:sp>
      <p:sp>
        <p:nvSpPr>
          <p:cNvPr id="187" name="Shape 187"/>
          <p:cNvSpPr txBox="1"/>
          <p:nvPr>
            <p:ph type="title"/>
          </p:nvPr>
        </p:nvSpPr>
        <p:spPr>
          <a:xfrm>
            <a:off x="705950" y="364500"/>
            <a:ext cx="10502700" cy="847200"/>
          </a:xfrm>
          <a:prstGeom prst="rect">
            <a:avLst/>
          </a:prstGeom>
        </p:spPr>
        <p:txBody>
          <a:bodyPr anchorCtr="0" anchor="t" bIns="121900" lIns="121900" rIns="121900" tIns="121900">
            <a:noAutofit/>
          </a:bodyPr>
          <a:lstStyle/>
          <a:p>
            <a:pPr lvl="0">
              <a:spcBef>
                <a:spcPts val="0"/>
              </a:spcBef>
              <a:buNone/>
            </a:pPr>
            <a:r>
              <a:rPr lang="en-US"/>
              <a:t>Geoffrey</a:t>
            </a:r>
            <a:r>
              <a:rPr lang="en-US"/>
              <a:t> Hinton</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1" name="Shape 521"/>
        <p:cNvGrpSpPr/>
        <p:nvPr/>
      </p:nvGrpSpPr>
      <p:grpSpPr>
        <a:xfrm>
          <a:off x="0" y="0"/>
          <a:ext cx="0" cy="0"/>
          <a:chOff x="0" y="0"/>
          <a:chExt cx="0" cy="0"/>
        </a:xfrm>
      </p:grpSpPr>
      <p:sp>
        <p:nvSpPr>
          <p:cNvPr id="522" name="Shape 522"/>
          <p:cNvSpPr txBox="1"/>
          <p:nvPr>
            <p:ph type="title"/>
          </p:nvPr>
        </p:nvSpPr>
        <p:spPr>
          <a:xfrm>
            <a:off x="765625" y="364500"/>
            <a:ext cx="9544800" cy="847200"/>
          </a:xfrm>
          <a:prstGeom prst="rect">
            <a:avLst/>
          </a:prstGeom>
        </p:spPr>
        <p:txBody>
          <a:bodyPr anchorCtr="0" anchor="t" bIns="121900" lIns="121900" rIns="121900" tIns="121900">
            <a:noAutofit/>
          </a:bodyPr>
          <a:lstStyle/>
          <a:p>
            <a:pPr lvl="0">
              <a:spcBef>
                <a:spcPts val="0"/>
              </a:spcBef>
              <a:buNone/>
            </a:pPr>
            <a:r>
              <a:rPr lang="en-US"/>
              <a:t>Example of Recurrent Algorithm</a:t>
            </a:r>
          </a:p>
        </p:txBody>
      </p:sp>
      <p:sp>
        <p:nvSpPr>
          <p:cNvPr id="523" name="Shape 523"/>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t>‹#›</a:t>
            </a:fld>
          </a:p>
        </p:txBody>
      </p:sp>
      <p:pic>
        <p:nvPicPr>
          <p:cNvPr descr="Capture_Fibo.PNG" id="524" name="Shape 524"/>
          <p:cNvPicPr preferRelativeResize="0"/>
          <p:nvPr/>
        </p:nvPicPr>
        <p:blipFill>
          <a:blip r:embed="rId3">
            <a:alphaModFix/>
          </a:blip>
          <a:stretch>
            <a:fillRect/>
          </a:stretch>
        </p:blipFill>
        <p:spPr>
          <a:xfrm>
            <a:off x="4642762" y="1610062"/>
            <a:ext cx="2906474" cy="862638"/>
          </a:xfrm>
          <a:prstGeom prst="rect">
            <a:avLst/>
          </a:prstGeom>
          <a:noFill/>
          <a:ln>
            <a:noFill/>
          </a:ln>
        </p:spPr>
      </p:pic>
      <p:pic>
        <p:nvPicPr>
          <p:cNvPr descr="fibo.jpg" id="525" name="Shape 525"/>
          <p:cNvPicPr preferRelativeResize="0"/>
          <p:nvPr/>
        </p:nvPicPr>
        <p:blipFill>
          <a:blip r:embed="rId4">
            <a:alphaModFix/>
          </a:blip>
          <a:stretch>
            <a:fillRect/>
          </a:stretch>
        </p:blipFill>
        <p:spPr>
          <a:xfrm>
            <a:off x="8312950" y="1459022"/>
            <a:ext cx="2906475" cy="4193849"/>
          </a:xfrm>
          <a:prstGeom prst="rect">
            <a:avLst/>
          </a:prstGeom>
          <a:noFill/>
          <a:ln>
            <a:noFill/>
          </a:ln>
        </p:spPr>
      </p:pic>
      <p:sp>
        <p:nvSpPr>
          <p:cNvPr id="526" name="Shape 526"/>
          <p:cNvSpPr txBox="1"/>
          <p:nvPr/>
        </p:nvSpPr>
        <p:spPr>
          <a:xfrm>
            <a:off x="765625" y="6384125"/>
            <a:ext cx="11100600" cy="392400"/>
          </a:xfrm>
          <a:prstGeom prst="rect">
            <a:avLst/>
          </a:prstGeom>
          <a:noFill/>
          <a:ln>
            <a:noFill/>
          </a:ln>
        </p:spPr>
        <p:txBody>
          <a:bodyPr anchorCtr="0" anchor="ctr" bIns="91425" lIns="91425" rIns="91425" tIns="91425">
            <a:noAutofit/>
          </a:bodyPr>
          <a:lstStyle/>
          <a:p>
            <a:pPr indent="0" lvl="0" marL="0" marR="0" rtl="0" algn="just">
              <a:lnSpc>
                <a:spcPct val="115000"/>
              </a:lnSpc>
              <a:spcBef>
                <a:spcPts val="0"/>
              </a:spcBef>
              <a:spcAft>
                <a:spcPts val="0"/>
              </a:spcAft>
              <a:buNone/>
            </a:pPr>
            <a:r>
              <a:rPr lang="en-US" sz="1800">
                <a:solidFill>
                  <a:srgbClr val="5B0F00"/>
                </a:solidFill>
              </a:rPr>
              <a:t>http</a:t>
            </a:r>
            <a:r>
              <a:rPr lang="en-US"/>
              <a:t>://</a:t>
            </a:r>
            <a:r>
              <a:rPr lang="en-US" sz="1800">
                <a:solidFill>
                  <a:srgbClr val="5B0F00"/>
                </a:solidFill>
              </a:rPr>
              <a:t>faculty</a:t>
            </a:r>
            <a:r>
              <a:rPr lang="en-US"/>
              <a:t>.</a:t>
            </a:r>
            <a:r>
              <a:rPr lang="en-US" sz="1800">
                <a:solidFill>
                  <a:srgbClr val="5B0F00"/>
                </a:solidFill>
              </a:rPr>
              <a:t>evansville</a:t>
            </a:r>
            <a:r>
              <a:rPr lang="en-US"/>
              <a:t>.</a:t>
            </a:r>
            <a:r>
              <a:rPr lang="en-US" sz="1800">
                <a:solidFill>
                  <a:srgbClr val="5B0F00"/>
                </a:solidFill>
              </a:rPr>
              <a:t>edu/ck6</a:t>
            </a:r>
            <a:r>
              <a:rPr lang="en-US"/>
              <a:t>/</a:t>
            </a:r>
            <a:r>
              <a:rPr lang="en-US" sz="1800">
                <a:solidFill>
                  <a:srgbClr val="5B0F00"/>
                </a:solidFill>
              </a:rPr>
              <a:t>bstud</a:t>
            </a:r>
            <a:r>
              <a:rPr lang="en-US"/>
              <a:t>/</a:t>
            </a:r>
            <a:r>
              <a:rPr lang="en-US" sz="1800">
                <a:solidFill>
                  <a:srgbClr val="5B0F00"/>
                </a:solidFill>
              </a:rPr>
              <a:t>fibo</a:t>
            </a:r>
            <a:r>
              <a:rPr lang="en-US"/>
              <a:t>.</a:t>
            </a:r>
            <a:r>
              <a:rPr lang="en-US" sz="1800">
                <a:solidFill>
                  <a:srgbClr val="5B0F00"/>
                </a:solidFill>
              </a:rPr>
              <a:t>html</a:t>
            </a:r>
          </a:p>
        </p:txBody>
      </p:sp>
      <p:sp>
        <p:nvSpPr>
          <p:cNvPr id="527" name="Shape 527"/>
          <p:cNvSpPr txBox="1"/>
          <p:nvPr/>
        </p:nvSpPr>
        <p:spPr>
          <a:xfrm>
            <a:off x="8321837" y="5024625"/>
            <a:ext cx="2888700" cy="1653900"/>
          </a:xfrm>
          <a:prstGeom prst="rect">
            <a:avLst/>
          </a:prstGeom>
          <a:noFill/>
          <a:ln>
            <a:noFill/>
          </a:ln>
        </p:spPr>
        <p:txBody>
          <a:bodyPr anchorCtr="0" anchor="ctr" bIns="91425" lIns="91425" rIns="91425" tIns="91425">
            <a:noAutofit/>
          </a:bodyPr>
          <a:lstStyle/>
          <a:p>
            <a:pPr indent="-69850" lvl="0" marL="0" marR="0" rtl="0" algn="just">
              <a:lnSpc>
                <a:spcPct val="115000"/>
              </a:lnSpc>
              <a:spcBef>
                <a:spcPts val="0"/>
              </a:spcBef>
              <a:spcAft>
                <a:spcPts val="0"/>
              </a:spcAft>
              <a:buClr>
                <a:srgbClr val="000000"/>
              </a:buClr>
              <a:buSzPct val="45833"/>
              <a:buFont typeface="Arial"/>
              <a:buNone/>
            </a:pPr>
            <a:r>
              <a:rPr b="1" lang="en-US" sz="2400">
                <a:solidFill>
                  <a:srgbClr val="00FFFF"/>
                </a:solidFill>
              </a:rPr>
              <a:t>Fibon</a:t>
            </a:r>
            <a:r>
              <a:rPr b="1" lang="en-US" sz="2400">
                <a:solidFill>
                  <a:srgbClr val="5B0F00"/>
                </a:solidFill>
              </a:rPr>
              <a:t>acci     (c.</a:t>
            </a:r>
            <a:r>
              <a:rPr b="1" lang="en-US" sz="2400">
                <a:solidFill>
                  <a:srgbClr val="5B0F00"/>
                </a:solidFill>
              </a:rPr>
              <a:t>1175 </a:t>
            </a:r>
            <a:r>
              <a:rPr b="1" lang="en-US" sz="2400">
                <a:solidFill>
                  <a:srgbClr val="5B0F00"/>
                </a:solidFill>
              </a:rPr>
              <a:t>- c.1240) mathematician</a:t>
            </a:r>
          </a:p>
        </p:txBody>
      </p:sp>
      <p:pic>
        <p:nvPicPr>
          <p:cNvPr descr="Capture_Pisa.PNG" id="528" name="Shape 528"/>
          <p:cNvPicPr preferRelativeResize="0"/>
          <p:nvPr/>
        </p:nvPicPr>
        <p:blipFill>
          <a:blip r:embed="rId5">
            <a:alphaModFix/>
          </a:blip>
          <a:stretch>
            <a:fillRect/>
          </a:stretch>
        </p:blipFill>
        <p:spPr>
          <a:xfrm>
            <a:off x="685800" y="1440300"/>
            <a:ext cx="3355353" cy="4867625"/>
          </a:xfrm>
          <a:prstGeom prst="rect">
            <a:avLst/>
          </a:prstGeom>
          <a:noFill/>
          <a:ln>
            <a:noFill/>
          </a:ln>
        </p:spPr>
      </p:pic>
      <p:sp>
        <p:nvSpPr>
          <p:cNvPr id="529" name="Shape 529"/>
          <p:cNvSpPr txBox="1"/>
          <p:nvPr/>
        </p:nvSpPr>
        <p:spPr>
          <a:xfrm>
            <a:off x="4195850" y="2871062"/>
            <a:ext cx="3886200" cy="1853700"/>
          </a:xfrm>
          <a:prstGeom prst="rect">
            <a:avLst/>
          </a:prstGeom>
          <a:noFill/>
          <a:ln>
            <a:noFill/>
          </a:ln>
        </p:spPr>
        <p:txBody>
          <a:bodyPr anchorCtr="0" anchor="ctr" bIns="91425" lIns="91425" rIns="91425" tIns="91425">
            <a:noAutofit/>
          </a:bodyPr>
          <a:lstStyle/>
          <a:p>
            <a:pPr lvl="0" rtl="0">
              <a:spcBef>
                <a:spcPts val="0"/>
              </a:spcBef>
              <a:buNone/>
            </a:pPr>
            <a:r>
              <a:rPr lang="en-US" sz="2400">
                <a:solidFill>
                  <a:srgbClr val="5B0F00"/>
                </a:solidFill>
                <a:highlight>
                  <a:srgbClr val="F5FFFC"/>
                </a:highlight>
              </a:rPr>
              <a:t>Fibonacci was probably the greatest genius of number theory during the 2000 years between Diophantus and Fermat.</a:t>
            </a:r>
          </a:p>
        </p:txBody>
      </p:sp>
      <p:sp>
        <p:nvSpPr>
          <p:cNvPr id="530" name="Shape 530"/>
          <p:cNvSpPr txBox="1"/>
          <p:nvPr/>
        </p:nvSpPr>
        <p:spPr>
          <a:xfrm>
            <a:off x="4370750" y="4829587"/>
            <a:ext cx="3536400" cy="1233300"/>
          </a:xfrm>
          <a:prstGeom prst="rect">
            <a:avLst/>
          </a:prstGeom>
          <a:noFill/>
          <a:ln>
            <a:noFill/>
          </a:ln>
        </p:spPr>
        <p:txBody>
          <a:bodyPr anchorCtr="0" anchor="ctr" bIns="91425" lIns="91425" rIns="91425" tIns="91425">
            <a:noAutofit/>
          </a:bodyPr>
          <a:lstStyle/>
          <a:p>
            <a:pPr lvl="0" rtl="0">
              <a:spcBef>
                <a:spcPts val="0"/>
              </a:spcBef>
              <a:buNone/>
            </a:pPr>
            <a:r>
              <a:rPr lang="en-US" sz="1800">
                <a:solidFill>
                  <a:srgbClr val="5B0F00"/>
                </a:solidFill>
              </a:rPr>
              <a:t>https://www.ted.com/talks/arthur_benjamin_the_magic_of_fibonacci_numbers</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5" name="Shape 535"/>
        <p:cNvGrpSpPr/>
        <p:nvPr/>
      </p:nvGrpSpPr>
      <p:grpSpPr>
        <a:xfrm>
          <a:off x="0" y="0"/>
          <a:ext cx="0" cy="0"/>
          <a:chOff x="0" y="0"/>
          <a:chExt cx="0" cy="0"/>
        </a:xfrm>
      </p:grpSpPr>
      <p:pic>
        <p:nvPicPr>
          <p:cNvPr descr="Capture_google1.PNG" id="536" name="Shape 536"/>
          <p:cNvPicPr preferRelativeResize="0"/>
          <p:nvPr/>
        </p:nvPicPr>
        <p:blipFill>
          <a:blip r:embed="rId3">
            <a:alphaModFix/>
          </a:blip>
          <a:stretch>
            <a:fillRect/>
          </a:stretch>
        </p:blipFill>
        <p:spPr>
          <a:xfrm>
            <a:off x="1617075" y="1402774"/>
            <a:ext cx="8569275" cy="2345174"/>
          </a:xfrm>
          <a:prstGeom prst="rect">
            <a:avLst/>
          </a:prstGeom>
          <a:noFill/>
          <a:ln>
            <a:noFill/>
          </a:ln>
        </p:spPr>
      </p:pic>
      <p:sp>
        <p:nvSpPr>
          <p:cNvPr id="537" name="Shape 537"/>
          <p:cNvSpPr txBox="1"/>
          <p:nvPr>
            <p:ph type="title"/>
          </p:nvPr>
        </p:nvSpPr>
        <p:spPr>
          <a:xfrm>
            <a:off x="765625" y="364500"/>
            <a:ext cx="9544800" cy="847200"/>
          </a:xfrm>
          <a:prstGeom prst="rect">
            <a:avLst/>
          </a:prstGeom>
        </p:spPr>
        <p:txBody>
          <a:bodyPr anchorCtr="0" anchor="t" bIns="121900" lIns="121900" rIns="121900" tIns="121900">
            <a:noAutofit/>
          </a:bodyPr>
          <a:lstStyle/>
          <a:p>
            <a:pPr lvl="0">
              <a:spcBef>
                <a:spcPts val="0"/>
              </a:spcBef>
              <a:buNone/>
            </a:pPr>
            <a:r>
              <a:rPr lang="en-US"/>
              <a:t>RNN for Language Translation</a:t>
            </a:r>
          </a:p>
        </p:txBody>
      </p:sp>
      <p:sp>
        <p:nvSpPr>
          <p:cNvPr id="538" name="Shape 538"/>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t>‹#›</a:t>
            </a:fld>
          </a:p>
        </p:txBody>
      </p:sp>
      <p:sp>
        <p:nvSpPr>
          <p:cNvPr id="539" name="Shape 539"/>
          <p:cNvSpPr txBox="1"/>
          <p:nvPr>
            <p:ph idx="1" type="body"/>
          </p:nvPr>
        </p:nvSpPr>
        <p:spPr>
          <a:xfrm>
            <a:off x="2699800" y="1705475"/>
            <a:ext cx="6858000" cy="648600"/>
          </a:xfrm>
          <a:prstGeom prst="rect">
            <a:avLst/>
          </a:prstGeom>
          <a:noFill/>
        </p:spPr>
        <p:txBody>
          <a:bodyPr anchorCtr="0" anchor="t" bIns="121900" lIns="121900" rIns="121900" tIns="121900">
            <a:noAutofit/>
          </a:bodyPr>
          <a:lstStyle/>
          <a:p>
            <a:pPr lvl="0">
              <a:spcBef>
                <a:spcPts val="0"/>
              </a:spcBef>
              <a:buNone/>
            </a:pPr>
            <a:r>
              <a:rPr b="1" lang="en-US" sz="2400"/>
              <a:t>From gender-neutral to gender-specific</a:t>
            </a:r>
          </a:p>
        </p:txBody>
      </p:sp>
      <p:sp>
        <p:nvSpPr>
          <p:cNvPr id="540" name="Shape 540"/>
          <p:cNvSpPr/>
          <p:nvPr/>
        </p:nvSpPr>
        <p:spPr>
          <a:xfrm>
            <a:off x="3072125" y="2260475"/>
            <a:ext cx="731700" cy="417000"/>
          </a:xfrm>
          <a:prstGeom prst="rect">
            <a:avLst/>
          </a:prstGeom>
          <a:noFill/>
          <a:ln cap="flat" cmpd="sng" w="38100">
            <a:solidFill>
              <a:schemeClr val="accent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41" name="Shape 541"/>
          <p:cNvSpPr/>
          <p:nvPr/>
        </p:nvSpPr>
        <p:spPr>
          <a:xfrm>
            <a:off x="6142775" y="2783575"/>
            <a:ext cx="1793700" cy="417000"/>
          </a:xfrm>
          <a:prstGeom prst="rect">
            <a:avLst/>
          </a:prstGeom>
          <a:noFill/>
          <a:ln cap="flat" cmpd="sng" w="38100">
            <a:solidFill>
              <a:schemeClr val="accent1"/>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542" name="Shape 542"/>
          <p:cNvSpPr/>
          <p:nvPr/>
        </p:nvSpPr>
        <p:spPr>
          <a:xfrm>
            <a:off x="6527900" y="2271025"/>
            <a:ext cx="1626000" cy="417000"/>
          </a:xfrm>
          <a:prstGeom prst="rect">
            <a:avLst/>
          </a:prstGeom>
          <a:noFill/>
          <a:ln cap="flat" cmpd="sng" w="38100">
            <a:solidFill>
              <a:schemeClr val="accent1"/>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grpSp>
        <p:nvGrpSpPr>
          <p:cNvPr id="543" name="Shape 543"/>
          <p:cNvGrpSpPr/>
          <p:nvPr/>
        </p:nvGrpSpPr>
        <p:grpSpPr>
          <a:xfrm>
            <a:off x="439600" y="3899724"/>
            <a:ext cx="11468905" cy="2047150"/>
            <a:chOff x="439600" y="3899724"/>
            <a:chExt cx="11468905" cy="2047150"/>
          </a:xfrm>
        </p:grpSpPr>
        <p:pic>
          <p:nvPicPr>
            <p:cNvPr descr="Capture_google2.PNG" id="544" name="Shape 544"/>
            <p:cNvPicPr preferRelativeResize="0"/>
            <p:nvPr/>
          </p:nvPicPr>
          <p:blipFill>
            <a:blip r:embed="rId4">
              <a:alphaModFix/>
            </a:blip>
            <a:stretch>
              <a:fillRect/>
            </a:stretch>
          </p:blipFill>
          <p:spPr>
            <a:xfrm>
              <a:off x="439600" y="3899724"/>
              <a:ext cx="11468905" cy="2047150"/>
            </a:xfrm>
            <a:prstGeom prst="rect">
              <a:avLst/>
            </a:prstGeom>
            <a:noFill/>
            <a:ln>
              <a:noFill/>
            </a:ln>
          </p:spPr>
        </p:pic>
        <p:sp>
          <p:nvSpPr>
            <p:cNvPr id="545" name="Shape 545"/>
            <p:cNvSpPr/>
            <p:nvPr/>
          </p:nvSpPr>
          <p:spPr>
            <a:xfrm>
              <a:off x="1697450" y="5034575"/>
              <a:ext cx="463500" cy="417000"/>
            </a:xfrm>
            <a:prstGeom prst="rect">
              <a:avLst/>
            </a:prstGeom>
            <a:noFill/>
            <a:ln cap="flat" cmpd="sng" w="38100">
              <a:solidFill>
                <a:srgbClr val="FF00FF"/>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546" name="Shape 546"/>
            <p:cNvSpPr/>
            <p:nvPr/>
          </p:nvSpPr>
          <p:spPr>
            <a:xfrm>
              <a:off x="8230100" y="5034575"/>
              <a:ext cx="2156400" cy="417000"/>
            </a:xfrm>
            <a:prstGeom prst="rect">
              <a:avLst/>
            </a:prstGeom>
            <a:noFill/>
            <a:ln cap="flat" cmpd="sng" w="38100">
              <a:solidFill>
                <a:srgbClr val="FF00FF"/>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547" name="Shape 547"/>
            <p:cNvSpPr/>
            <p:nvPr/>
          </p:nvSpPr>
          <p:spPr>
            <a:xfrm>
              <a:off x="6807875" y="5034575"/>
              <a:ext cx="1128600" cy="417000"/>
            </a:xfrm>
            <a:prstGeom prst="rect">
              <a:avLst/>
            </a:prstGeom>
            <a:noFill/>
            <a:ln cap="flat" cmpd="sng" w="38100">
              <a:solidFill>
                <a:srgbClr val="FF00FF"/>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2" name="Shape 552"/>
        <p:cNvGrpSpPr/>
        <p:nvPr/>
      </p:nvGrpSpPr>
      <p:grpSpPr>
        <a:xfrm>
          <a:off x="0" y="0"/>
          <a:ext cx="0" cy="0"/>
          <a:chOff x="0" y="0"/>
          <a:chExt cx="0" cy="0"/>
        </a:xfrm>
      </p:grpSpPr>
      <p:sp>
        <p:nvSpPr>
          <p:cNvPr id="553" name="Shape 553"/>
          <p:cNvSpPr txBox="1"/>
          <p:nvPr>
            <p:ph type="title"/>
          </p:nvPr>
        </p:nvSpPr>
        <p:spPr>
          <a:xfrm>
            <a:off x="765625" y="364500"/>
            <a:ext cx="9544800" cy="847200"/>
          </a:xfrm>
          <a:prstGeom prst="rect">
            <a:avLst/>
          </a:prstGeom>
        </p:spPr>
        <p:txBody>
          <a:bodyPr anchorCtr="0" anchor="t" bIns="121900" lIns="121900" rIns="121900" tIns="121900">
            <a:noAutofit/>
          </a:bodyPr>
          <a:lstStyle/>
          <a:p>
            <a:pPr lvl="0" rtl="0">
              <a:spcBef>
                <a:spcPts val="0"/>
              </a:spcBef>
              <a:buNone/>
            </a:pPr>
            <a:r>
              <a:rPr lang="en-US"/>
              <a:t>RNN for Language Translation</a:t>
            </a:r>
          </a:p>
        </p:txBody>
      </p:sp>
      <p:sp>
        <p:nvSpPr>
          <p:cNvPr id="554" name="Shape 554"/>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rtl="0">
              <a:spcBef>
                <a:spcPts val="0"/>
              </a:spcBef>
              <a:buNone/>
            </a:pPr>
            <a:fld id="{00000000-1234-1234-1234-123412341234}" type="slidenum">
              <a:rPr lang="en-US"/>
              <a:t>‹#›</a:t>
            </a:fld>
          </a:p>
        </p:txBody>
      </p:sp>
      <p:grpSp>
        <p:nvGrpSpPr>
          <p:cNvPr id="555" name="Shape 555"/>
          <p:cNvGrpSpPr/>
          <p:nvPr/>
        </p:nvGrpSpPr>
        <p:grpSpPr>
          <a:xfrm>
            <a:off x="1295675" y="1433725"/>
            <a:ext cx="10230824" cy="4696252"/>
            <a:chOff x="1295675" y="1433725"/>
            <a:chExt cx="10230824" cy="4696252"/>
          </a:xfrm>
        </p:grpSpPr>
        <p:grpSp>
          <p:nvGrpSpPr>
            <p:cNvPr id="556" name="Shape 556"/>
            <p:cNvGrpSpPr/>
            <p:nvPr/>
          </p:nvGrpSpPr>
          <p:grpSpPr>
            <a:xfrm>
              <a:off x="1295675" y="1433725"/>
              <a:ext cx="9215437" cy="4696252"/>
              <a:chOff x="1295675" y="1433725"/>
              <a:chExt cx="9215437" cy="4696252"/>
            </a:xfrm>
          </p:grpSpPr>
          <p:grpSp>
            <p:nvGrpSpPr>
              <p:cNvPr id="557" name="Shape 557"/>
              <p:cNvGrpSpPr/>
              <p:nvPr/>
            </p:nvGrpSpPr>
            <p:grpSpPr>
              <a:xfrm>
                <a:off x="1295675" y="3988012"/>
                <a:ext cx="9153525" cy="2141965"/>
                <a:chOff x="1295675" y="3988012"/>
                <a:chExt cx="9153525" cy="2141965"/>
              </a:xfrm>
            </p:grpSpPr>
            <p:pic>
              <p:nvPicPr>
                <p:cNvPr descr="Capture_google6.PNG" id="558" name="Shape 558"/>
                <p:cNvPicPr preferRelativeResize="0"/>
                <p:nvPr/>
              </p:nvPicPr>
              <p:blipFill>
                <a:blip r:embed="rId3">
                  <a:alphaModFix/>
                </a:blip>
                <a:stretch>
                  <a:fillRect/>
                </a:stretch>
              </p:blipFill>
              <p:spPr>
                <a:xfrm>
                  <a:off x="1295675" y="3988012"/>
                  <a:ext cx="9153525" cy="1933575"/>
                </a:xfrm>
                <a:prstGeom prst="rect">
                  <a:avLst/>
                </a:prstGeom>
                <a:noFill/>
                <a:ln>
                  <a:noFill/>
                </a:ln>
              </p:spPr>
            </p:pic>
            <p:sp>
              <p:nvSpPr>
                <p:cNvPr id="559" name="Shape 559"/>
                <p:cNvSpPr/>
                <p:nvPr/>
              </p:nvSpPr>
              <p:spPr>
                <a:xfrm>
                  <a:off x="2299825" y="4843900"/>
                  <a:ext cx="364500" cy="379200"/>
                </a:xfrm>
                <a:prstGeom prst="rect">
                  <a:avLst/>
                </a:prstGeom>
                <a:noFill/>
                <a:ln cap="flat" cmpd="sng" w="38100">
                  <a:solidFill>
                    <a:srgbClr val="FF00FF"/>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560" name="Shape 560"/>
                <p:cNvSpPr/>
                <p:nvPr/>
              </p:nvSpPr>
              <p:spPr>
                <a:xfrm>
                  <a:off x="6356975" y="4897625"/>
                  <a:ext cx="930900" cy="325500"/>
                </a:xfrm>
                <a:prstGeom prst="rect">
                  <a:avLst/>
                </a:prstGeom>
                <a:noFill/>
                <a:ln cap="flat" cmpd="sng" w="38100">
                  <a:solidFill>
                    <a:srgbClr val="FF00FF"/>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561" name="Shape 561"/>
                <p:cNvSpPr/>
                <p:nvPr/>
              </p:nvSpPr>
              <p:spPr>
                <a:xfrm>
                  <a:off x="7510250" y="4897625"/>
                  <a:ext cx="1708800" cy="325500"/>
                </a:xfrm>
                <a:prstGeom prst="rect">
                  <a:avLst/>
                </a:prstGeom>
                <a:noFill/>
                <a:ln cap="flat" cmpd="sng" w="38100">
                  <a:solidFill>
                    <a:srgbClr val="FF00FF"/>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562" name="Shape 562"/>
                <p:cNvSpPr/>
                <p:nvPr/>
              </p:nvSpPr>
              <p:spPr>
                <a:xfrm>
                  <a:off x="3745025" y="4897625"/>
                  <a:ext cx="364500" cy="325500"/>
                </a:xfrm>
                <a:prstGeom prst="rect">
                  <a:avLst/>
                </a:prstGeom>
                <a:noFill/>
                <a:ln cap="flat" cmpd="sng" w="38100">
                  <a:solidFill>
                    <a:schemeClr val="accent5"/>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563" name="Shape 563"/>
                <p:cNvSpPr/>
                <p:nvPr/>
              </p:nvSpPr>
              <p:spPr>
                <a:xfrm>
                  <a:off x="6146475" y="5282800"/>
                  <a:ext cx="2678100" cy="296400"/>
                </a:xfrm>
                <a:prstGeom prst="rect">
                  <a:avLst/>
                </a:prstGeom>
                <a:noFill/>
                <a:ln cap="flat" cmpd="sng" w="38100">
                  <a:solidFill>
                    <a:schemeClr val="accent5"/>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564" name="Shape 564"/>
                <p:cNvSpPr/>
                <p:nvPr/>
              </p:nvSpPr>
              <p:spPr>
                <a:xfrm>
                  <a:off x="1306023" y="4843900"/>
                  <a:ext cx="2414868" cy="961500"/>
                </a:xfrm>
                <a:custGeom>
                  <a:pathLst>
                    <a:path extrusionOk="0" h="38460" w="75565">
                      <a:moveTo>
                        <a:pt x="39375" y="731"/>
                      </a:moveTo>
                      <a:cubicBezTo>
                        <a:pt x="33222" y="1213"/>
                        <a:pt x="7046" y="-2526"/>
                        <a:pt x="2462" y="3626"/>
                      </a:cubicBezTo>
                      <a:cubicBezTo>
                        <a:pt x="-2122" y="9778"/>
                        <a:pt x="-312" y="33664"/>
                        <a:pt x="11871" y="37645"/>
                      </a:cubicBezTo>
                      <a:cubicBezTo>
                        <a:pt x="24054" y="41626"/>
                        <a:pt x="64949" y="29200"/>
                        <a:pt x="75565" y="27512"/>
                      </a:cubicBezTo>
                    </a:path>
                  </a:pathLst>
                </a:custGeom>
                <a:noFill/>
                <a:ln cap="flat" cmpd="sng" w="28575">
                  <a:solidFill>
                    <a:srgbClr val="FF00FF"/>
                  </a:solidFill>
                  <a:prstDash val="solid"/>
                  <a:round/>
                  <a:headEnd len="lg" w="lg" type="none"/>
                  <a:tailEnd len="lg" w="lg" type="none"/>
                </a:ln>
              </p:spPr>
            </p:sp>
            <p:sp>
              <p:nvSpPr>
                <p:cNvPr id="565" name="Shape 565"/>
                <p:cNvSpPr/>
                <p:nvPr/>
              </p:nvSpPr>
              <p:spPr>
                <a:xfrm>
                  <a:off x="5296475" y="5282800"/>
                  <a:ext cx="2678023" cy="847177"/>
                </a:xfrm>
                <a:custGeom>
                  <a:pathLst>
                    <a:path extrusionOk="0" h="38460" w="75565">
                      <a:moveTo>
                        <a:pt x="39375" y="731"/>
                      </a:moveTo>
                      <a:cubicBezTo>
                        <a:pt x="33222" y="1213"/>
                        <a:pt x="7046" y="-2526"/>
                        <a:pt x="2462" y="3626"/>
                      </a:cubicBezTo>
                      <a:cubicBezTo>
                        <a:pt x="-2122" y="9778"/>
                        <a:pt x="-312" y="33664"/>
                        <a:pt x="11871" y="37645"/>
                      </a:cubicBezTo>
                      <a:cubicBezTo>
                        <a:pt x="24054" y="41626"/>
                        <a:pt x="64949" y="29200"/>
                        <a:pt x="75565" y="27512"/>
                      </a:cubicBezTo>
                    </a:path>
                  </a:pathLst>
                </a:custGeom>
                <a:noFill/>
                <a:ln cap="flat" cmpd="sng" w="28575">
                  <a:solidFill>
                    <a:srgbClr val="FF9900"/>
                  </a:solidFill>
                  <a:prstDash val="solid"/>
                  <a:round/>
                  <a:headEnd len="lg" w="lg" type="none"/>
                  <a:tailEnd len="lg" w="lg" type="none"/>
                </a:ln>
              </p:spPr>
            </p:sp>
          </p:grpSp>
          <p:pic>
            <p:nvPicPr>
              <p:cNvPr descr="Capture_google4.PNG" id="566" name="Shape 566"/>
              <p:cNvPicPr preferRelativeResize="0"/>
              <p:nvPr/>
            </p:nvPicPr>
            <p:blipFill rotWithShape="1">
              <a:blip r:embed="rId4">
                <a:alphaModFix/>
              </a:blip>
              <a:srcRect b="0" l="1190" r="-1190" t="0"/>
              <a:stretch/>
            </p:blipFill>
            <p:spPr>
              <a:xfrm>
                <a:off x="1386162" y="2691025"/>
                <a:ext cx="9124950" cy="1924050"/>
              </a:xfrm>
              <a:prstGeom prst="rect">
                <a:avLst/>
              </a:prstGeom>
              <a:noFill/>
              <a:ln>
                <a:noFill/>
              </a:ln>
            </p:spPr>
          </p:pic>
          <p:pic>
            <p:nvPicPr>
              <p:cNvPr descr="Capture_google5.PNG" id="567" name="Shape 567"/>
              <p:cNvPicPr preferRelativeResize="0"/>
              <p:nvPr/>
            </p:nvPicPr>
            <p:blipFill>
              <a:blip r:embed="rId5">
                <a:alphaModFix/>
              </a:blip>
              <a:stretch>
                <a:fillRect/>
              </a:stretch>
            </p:blipFill>
            <p:spPr>
              <a:xfrm>
                <a:off x="1305187" y="1433725"/>
                <a:ext cx="9134475" cy="1943100"/>
              </a:xfrm>
              <a:prstGeom prst="rect">
                <a:avLst/>
              </a:prstGeom>
              <a:noFill/>
              <a:ln>
                <a:noFill/>
              </a:ln>
            </p:spPr>
          </p:pic>
          <p:sp>
            <p:nvSpPr>
              <p:cNvPr id="568" name="Shape 568"/>
              <p:cNvSpPr/>
              <p:nvPr/>
            </p:nvSpPr>
            <p:spPr>
              <a:xfrm>
                <a:off x="2316325" y="3544375"/>
                <a:ext cx="364500" cy="379200"/>
              </a:xfrm>
              <a:prstGeom prst="rect">
                <a:avLst/>
              </a:prstGeom>
              <a:noFill/>
              <a:ln cap="flat" cmpd="sng" w="38100">
                <a:solidFill>
                  <a:srgbClr val="FF00FF"/>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569" name="Shape 569"/>
              <p:cNvSpPr/>
              <p:nvPr/>
            </p:nvSpPr>
            <p:spPr>
              <a:xfrm>
                <a:off x="7510250" y="3598850"/>
                <a:ext cx="1708800" cy="325500"/>
              </a:xfrm>
              <a:prstGeom prst="rect">
                <a:avLst/>
              </a:prstGeom>
              <a:noFill/>
              <a:ln cap="flat" cmpd="sng" w="38100">
                <a:solidFill>
                  <a:srgbClr val="FF00FF"/>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570" name="Shape 570"/>
              <p:cNvSpPr/>
              <p:nvPr/>
            </p:nvSpPr>
            <p:spPr>
              <a:xfrm>
                <a:off x="6356975" y="3631600"/>
                <a:ext cx="930900" cy="325500"/>
              </a:xfrm>
              <a:prstGeom prst="rect">
                <a:avLst/>
              </a:prstGeom>
              <a:noFill/>
              <a:ln cap="flat" cmpd="sng" w="38100">
                <a:solidFill>
                  <a:srgbClr val="FF00FF"/>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571" name="Shape 571"/>
              <p:cNvSpPr/>
              <p:nvPr/>
            </p:nvSpPr>
            <p:spPr>
              <a:xfrm>
                <a:off x="3720975" y="3598850"/>
                <a:ext cx="364500" cy="325500"/>
              </a:xfrm>
              <a:prstGeom prst="rect">
                <a:avLst/>
              </a:prstGeom>
              <a:noFill/>
              <a:ln cap="flat" cmpd="sng" w="38100">
                <a:solidFill>
                  <a:schemeClr val="accent5"/>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572" name="Shape 572"/>
              <p:cNvSpPr/>
              <p:nvPr/>
            </p:nvSpPr>
            <p:spPr>
              <a:xfrm>
                <a:off x="6146475" y="3974475"/>
                <a:ext cx="2678100" cy="296400"/>
              </a:xfrm>
              <a:prstGeom prst="rect">
                <a:avLst/>
              </a:prstGeom>
              <a:noFill/>
              <a:ln cap="flat" cmpd="sng" w="38100">
                <a:solidFill>
                  <a:schemeClr val="accent5"/>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573" name="Shape 573"/>
              <p:cNvSpPr/>
              <p:nvPr/>
            </p:nvSpPr>
            <p:spPr>
              <a:xfrm>
                <a:off x="1306032" y="3577862"/>
                <a:ext cx="1889125" cy="961500"/>
              </a:xfrm>
              <a:custGeom>
                <a:pathLst>
                  <a:path extrusionOk="0" h="38460" w="75565">
                    <a:moveTo>
                      <a:pt x="39375" y="731"/>
                    </a:moveTo>
                    <a:cubicBezTo>
                      <a:pt x="33222" y="1213"/>
                      <a:pt x="7046" y="-2526"/>
                      <a:pt x="2462" y="3626"/>
                    </a:cubicBezTo>
                    <a:cubicBezTo>
                      <a:pt x="-2122" y="9778"/>
                      <a:pt x="-312" y="33664"/>
                      <a:pt x="11871" y="37645"/>
                    </a:cubicBezTo>
                    <a:cubicBezTo>
                      <a:pt x="24054" y="41626"/>
                      <a:pt x="64949" y="29200"/>
                      <a:pt x="75565" y="27512"/>
                    </a:cubicBezTo>
                  </a:path>
                </a:pathLst>
              </a:custGeom>
              <a:noFill/>
              <a:ln cap="flat" cmpd="sng" w="28575">
                <a:solidFill>
                  <a:srgbClr val="FF00FF"/>
                </a:solidFill>
                <a:prstDash val="solid"/>
                <a:round/>
                <a:headEnd len="lg" w="lg" type="none"/>
                <a:tailEnd len="lg" w="lg" type="none"/>
              </a:ln>
            </p:spPr>
          </p:sp>
          <p:sp>
            <p:nvSpPr>
              <p:cNvPr id="574" name="Shape 574"/>
              <p:cNvSpPr/>
              <p:nvPr/>
            </p:nvSpPr>
            <p:spPr>
              <a:xfrm rot="10800000">
                <a:off x="6447920" y="3276115"/>
                <a:ext cx="3282354" cy="1358984"/>
              </a:xfrm>
              <a:custGeom>
                <a:pathLst>
                  <a:path extrusionOk="0" h="38460" w="75565">
                    <a:moveTo>
                      <a:pt x="39375" y="731"/>
                    </a:moveTo>
                    <a:cubicBezTo>
                      <a:pt x="33222" y="1213"/>
                      <a:pt x="7046" y="-2526"/>
                      <a:pt x="2462" y="3626"/>
                    </a:cubicBezTo>
                    <a:cubicBezTo>
                      <a:pt x="-2122" y="9778"/>
                      <a:pt x="-312" y="33664"/>
                      <a:pt x="11871" y="37645"/>
                    </a:cubicBezTo>
                    <a:cubicBezTo>
                      <a:pt x="24054" y="41626"/>
                      <a:pt x="64949" y="29200"/>
                      <a:pt x="75565" y="27512"/>
                    </a:cubicBezTo>
                  </a:path>
                </a:pathLst>
              </a:custGeom>
              <a:noFill/>
              <a:ln cap="flat" cmpd="sng" w="28575">
                <a:solidFill>
                  <a:srgbClr val="FF00FF"/>
                </a:solidFill>
                <a:prstDash val="solid"/>
                <a:round/>
                <a:headEnd len="lg" w="lg" type="none"/>
                <a:tailEnd len="lg" w="lg" type="none"/>
              </a:ln>
            </p:spPr>
          </p:sp>
        </p:grpSp>
        <p:sp>
          <p:nvSpPr>
            <p:cNvPr id="575" name="Shape 575"/>
            <p:cNvSpPr/>
            <p:nvPr/>
          </p:nvSpPr>
          <p:spPr>
            <a:xfrm>
              <a:off x="2299825" y="2311850"/>
              <a:ext cx="364500" cy="379200"/>
            </a:xfrm>
            <a:prstGeom prst="rect">
              <a:avLst/>
            </a:prstGeom>
            <a:noFill/>
            <a:ln cap="flat" cmpd="sng" w="38100">
              <a:solidFill>
                <a:srgbClr val="FF00FF"/>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576" name="Shape 576"/>
            <p:cNvSpPr/>
            <p:nvPr/>
          </p:nvSpPr>
          <p:spPr>
            <a:xfrm>
              <a:off x="6356975" y="2365575"/>
              <a:ext cx="930900" cy="325500"/>
            </a:xfrm>
            <a:prstGeom prst="rect">
              <a:avLst/>
            </a:prstGeom>
            <a:noFill/>
            <a:ln cap="flat" cmpd="sng" w="38100">
              <a:solidFill>
                <a:srgbClr val="FF00FF"/>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577" name="Shape 577"/>
            <p:cNvSpPr/>
            <p:nvPr/>
          </p:nvSpPr>
          <p:spPr>
            <a:xfrm>
              <a:off x="7510250" y="2365575"/>
              <a:ext cx="1173300" cy="325500"/>
            </a:xfrm>
            <a:prstGeom prst="rect">
              <a:avLst/>
            </a:prstGeom>
            <a:noFill/>
            <a:ln cap="flat" cmpd="sng" w="38100">
              <a:solidFill>
                <a:srgbClr val="FF00FF"/>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578" name="Shape 578"/>
            <p:cNvSpPr/>
            <p:nvPr/>
          </p:nvSpPr>
          <p:spPr>
            <a:xfrm>
              <a:off x="3729875" y="2365550"/>
              <a:ext cx="394800" cy="325500"/>
            </a:xfrm>
            <a:prstGeom prst="rect">
              <a:avLst/>
            </a:prstGeom>
            <a:noFill/>
            <a:ln cap="flat" cmpd="sng" w="38100">
              <a:solidFill>
                <a:schemeClr val="accent1"/>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579" name="Shape 579"/>
            <p:cNvSpPr/>
            <p:nvPr/>
          </p:nvSpPr>
          <p:spPr>
            <a:xfrm>
              <a:off x="8717400" y="2376275"/>
              <a:ext cx="1122000" cy="325500"/>
            </a:xfrm>
            <a:prstGeom prst="rect">
              <a:avLst/>
            </a:prstGeom>
            <a:noFill/>
            <a:ln cap="flat" cmpd="sng" w="38100">
              <a:solidFill>
                <a:schemeClr val="accent1"/>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580" name="Shape 580"/>
            <p:cNvSpPr/>
            <p:nvPr/>
          </p:nvSpPr>
          <p:spPr>
            <a:xfrm>
              <a:off x="6146475" y="2734425"/>
              <a:ext cx="1494000" cy="296400"/>
            </a:xfrm>
            <a:prstGeom prst="rect">
              <a:avLst/>
            </a:prstGeom>
            <a:noFill/>
            <a:ln cap="flat" cmpd="sng" w="38100">
              <a:solidFill>
                <a:schemeClr val="accent1"/>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581" name="Shape 581"/>
            <p:cNvSpPr/>
            <p:nvPr/>
          </p:nvSpPr>
          <p:spPr>
            <a:xfrm>
              <a:off x="1306032" y="2311837"/>
              <a:ext cx="1889125" cy="961500"/>
            </a:xfrm>
            <a:custGeom>
              <a:pathLst>
                <a:path extrusionOk="0" h="38460" w="75565">
                  <a:moveTo>
                    <a:pt x="39375" y="731"/>
                  </a:moveTo>
                  <a:cubicBezTo>
                    <a:pt x="33222" y="1213"/>
                    <a:pt x="7046" y="-2526"/>
                    <a:pt x="2462" y="3626"/>
                  </a:cubicBezTo>
                  <a:cubicBezTo>
                    <a:pt x="-2122" y="9778"/>
                    <a:pt x="-312" y="33664"/>
                    <a:pt x="11871" y="37645"/>
                  </a:cubicBezTo>
                  <a:cubicBezTo>
                    <a:pt x="24054" y="41626"/>
                    <a:pt x="64949" y="29200"/>
                    <a:pt x="75565" y="27512"/>
                  </a:cubicBezTo>
                </a:path>
              </a:pathLst>
            </a:custGeom>
            <a:noFill/>
            <a:ln cap="flat" cmpd="sng" w="28575">
              <a:solidFill>
                <a:srgbClr val="FF00FF"/>
              </a:solidFill>
              <a:prstDash val="solid"/>
              <a:round/>
              <a:headEnd len="lg" w="lg" type="none"/>
              <a:tailEnd len="lg" w="lg" type="none"/>
            </a:ln>
          </p:spPr>
        </p:sp>
        <p:cxnSp>
          <p:nvCxnSpPr>
            <p:cNvPr id="582" name="Shape 582"/>
            <p:cNvCxnSpPr/>
            <p:nvPr/>
          </p:nvCxnSpPr>
          <p:spPr>
            <a:xfrm flipH="1" rot="10800000">
              <a:off x="3021875" y="2967450"/>
              <a:ext cx="217200" cy="90600"/>
            </a:xfrm>
            <a:prstGeom prst="straightConnector1">
              <a:avLst/>
            </a:prstGeom>
            <a:noFill/>
            <a:ln cap="flat" cmpd="sng" w="9525">
              <a:solidFill>
                <a:srgbClr val="FF00FF"/>
              </a:solidFill>
              <a:prstDash val="solid"/>
              <a:round/>
              <a:headEnd len="lg" w="lg" type="none"/>
              <a:tailEnd len="lg" w="lg" type="stealth"/>
            </a:ln>
          </p:spPr>
        </p:cxnSp>
        <p:sp>
          <p:nvSpPr>
            <p:cNvPr id="583" name="Shape 583"/>
            <p:cNvSpPr/>
            <p:nvPr/>
          </p:nvSpPr>
          <p:spPr>
            <a:xfrm rot="10800000">
              <a:off x="7287869" y="2059725"/>
              <a:ext cx="4238629" cy="961500"/>
            </a:xfrm>
            <a:custGeom>
              <a:pathLst>
                <a:path extrusionOk="0" h="38460" w="75565">
                  <a:moveTo>
                    <a:pt x="39375" y="731"/>
                  </a:moveTo>
                  <a:cubicBezTo>
                    <a:pt x="33222" y="1213"/>
                    <a:pt x="7046" y="-2526"/>
                    <a:pt x="2462" y="3626"/>
                  </a:cubicBezTo>
                  <a:cubicBezTo>
                    <a:pt x="-2122" y="9778"/>
                    <a:pt x="-312" y="33664"/>
                    <a:pt x="11871" y="37645"/>
                  </a:cubicBezTo>
                  <a:cubicBezTo>
                    <a:pt x="24054" y="41626"/>
                    <a:pt x="64949" y="29200"/>
                    <a:pt x="75565" y="27512"/>
                  </a:cubicBezTo>
                </a:path>
              </a:pathLst>
            </a:custGeom>
            <a:noFill/>
            <a:ln cap="flat" cmpd="sng" w="28575">
              <a:solidFill>
                <a:srgbClr val="FF00FF"/>
              </a:solidFill>
              <a:prstDash val="solid"/>
              <a:round/>
              <a:headEnd len="lg" w="lg" type="none"/>
              <a:tailEnd len="lg" w="lg" type="none"/>
            </a:ln>
          </p:spPr>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8" name="Shape 588"/>
        <p:cNvGrpSpPr/>
        <p:nvPr/>
      </p:nvGrpSpPr>
      <p:grpSpPr>
        <a:xfrm>
          <a:off x="0" y="0"/>
          <a:ext cx="0" cy="0"/>
          <a:chOff x="0" y="0"/>
          <a:chExt cx="0" cy="0"/>
        </a:xfrm>
      </p:grpSpPr>
      <p:sp>
        <p:nvSpPr>
          <p:cNvPr id="589" name="Shape 589"/>
          <p:cNvSpPr txBox="1"/>
          <p:nvPr>
            <p:ph type="title"/>
          </p:nvPr>
        </p:nvSpPr>
        <p:spPr>
          <a:xfrm>
            <a:off x="765625" y="364500"/>
            <a:ext cx="9544800" cy="847200"/>
          </a:xfrm>
          <a:prstGeom prst="rect">
            <a:avLst/>
          </a:prstGeom>
        </p:spPr>
        <p:txBody>
          <a:bodyPr anchorCtr="0" anchor="t" bIns="121900" lIns="121900" rIns="121900" tIns="121900">
            <a:noAutofit/>
          </a:bodyPr>
          <a:lstStyle/>
          <a:p>
            <a:pPr lvl="0" rtl="0">
              <a:spcBef>
                <a:spcPts val="0"/>
              </a:spcBef>
              <a:buNone/>
            </a:pPr>
            <a:r>
              <a:rPr lang="en-US"/>
              <a:t>RNN for Language Translation</a:t>
            </a:r>
          </a:p>
        </p:txBody>
      </p:sp>
      <p:sp>
        <p:nvSpPr>
          <p:cNvPr id="590" name="Shape 590"/>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rtl="0">
              <a:spcBef>
                <a:spcPts val="0"/>
              </a:spcBef>
              <a:buNone/>
            </a:pPr>
            <a:fld id="{00000000-1234-1234-1234-123412341234}" type="slidenum">
              <a:rPr lang="en-US"/>
              <a:t>‹#›</a:t>
            </a:fld>
          </a:p>
        </p:txBody>
      </p:sp>
      <p:pic>
        <p:nvPicPr>
          <p:cNvPr descr="Capture_google9.PNG" id="591" name="Shape 591"/>
          <p:cNvPicPr preferRelativeResize="0"/>
          <p:nvPr/>
        </p:nvPicPr>
        <p:blipFill>
          <a:blip r:embed="rId3">
            <a:alphaModFix/>
          </a:blip>
          <a:stretch>
            <a:fillRect/>
          </a:stretch>
        </p:blipFill>
        <p:spPr>
          <a:xfrm>
            <a:off x="1777325" y="4942112"/>
            <a:ext cx="8190222" cy="1711262"/>
          </a:xfrm>
          <a:prstGeom prst="rect">
            <a:avLst/>
          </a:prstGeom>
          <a:noFill/>
          <a:ln>
            <a:noFill/>
          </a:ln>
        </p:spPr>
      </p:pic>
      <p:pic>
        <p:nvPicPr>
          <p:cNvPr descr="Capture_google8.PNG" id="592" name="Shape 592"/>
          <p:cNvPicPr preferRelativeResize="0"/>
          <p:nvPr/>
        </p:nvPicPr>
        <p:blipFill>
          <a:blip r:embed="rId4">
            <a:alphaModFix/>
          </a:blip>
          <a:stretch>
            <a:fillRect/>
          </a:stretch>
        </p:blipFill>
        <p:spPr>
          <a:xfrm>
            <a:off x="1300437" y="3600875"/>
            <a:ext cx="9144000" cy="1924050"/>
          </a:xfrm>
          <a:prstGeom prst="rect">
            <a:avLst/>
          </a:prstGeom>
          <a:noFill/>
          <a:ln>
            <a:noFill/>
          </a:ln>
        </p:spPr>
      </p:pic>
      <p:pic>
        <p:nvPicPr>
          <p:cNvPr descr="Capture_google7.PNG" id="593" name="Shape 593"/>
          <p:cNvPicPr preferRelativeResize="0"/>
          <p:nvPr/>
        </p:nvPicPr>
        <p:blipFill>
          <a:blip r:embed="rId5">
            <a:alphaModFix/>
          </a:blip>
          <a:stretch>
            <a:fillRect/>
          </a:stretch>
        </p:blipFill>
        <p:spPr>
          <a:xfrm>
            <a:off x="1295675" y="2517837"/>
            <a:ext cx="9153525" cy="1943100"/>
          </a:xfrm>
          <a:prstGeom prst="rect">
            <a:avLst/>
          </a:prstGeom>
          <a:noFill/>
          <a:ln>
            <a:noFill/>
          </a:ln>
        </p:spPr>
      </p:pic>
      <p:pic>
        <p:nvPicPr>
          <p:cNvPr descr="Capture_google6.PNG" id="594" name="Shape 594"/>
          <p:cNvPicPr preferRelativeResize="0"/>
          <p:nvPr/>
        </p:nvPicPr>
        <p:blipFill>
          <a:blip r:embed="rId6">
            <a:alphaModFix/>
          </a:blip>
          <a:stretch>
            <a:fillRect/>
          </a:stretch>
        </p:blipFill>
        <p:spPr>
          <a:xfrm>
            <a:off x="1295675" y="1439487"/>
            <a:ext cx="9153525" cy="1933575"/>
          </a:xfrm>
          <a:prstGeom prst="rect">
            <a:avLst/>
          </a:prstGeom>
          <a:noFill/>
          <a:ln>
            <a:noFill/>
          </a:ln>
        </p:spPr>
      </p:pic>
      <p:sp>
        <p:nvSpPr>
          <p:cNvPr id="595" name="Shape 595"/>
          <p:cNvSpPr/>
          <p:nvPr/>
        </p:nvSpPr>
        <p:spPr>
          <a:xfrm>
            <a:off x="1534624" y="2311850"/>
            <a:ext cx="2102407" cy="961500"/>
          </a:xfrm>
          <a:custGeom>
            <a:pathLst>
              <a:path extrusionOk="0" h="38460" w="75565">
                <a:moveTo>
                  <a:pt x="39375" y="731"/>
                </a:moveTo>
                <a:cubicBezTo>
                  <a:pt x="33222" y="1213"/>
                  <a:pt x="7046" y="-2526"/>
                  <a:pt x="2462" y="3626"/>
                </a:cubicBezTo>
                <a:cubicBezTo>
                  <a:pt x="-2122" y="9778"/>
                  <a:pt x="-312" y="33664"/>
                  <a:pt x="11871" y="37645"/>
                </a:cubicBezTo>
                <a:cubicBezTo>
                  <a:pt x="24054" y="41626"/>
                  <a:pt x="64949" y="29200"/>
                  <a:pt x="75565" y="27512"/>
                </a:cubicBezTo>
              </a:path>
            </a:pathLst>
          </a:custGeom>
          <a:noFill/>
          <a:ln cap="flat" cmpd="sng" w="28575">
            <a:solidFill>
              <a:srgbClr val="FF00FF"/>
            </a:solidFill>
            <a:prstDash val="solid"/>
            <a:round/>
            <a:headEnd len="lg" w="lg" type="none"/>
            <a:tailEnd len="lg" w="lg" type="none"/>
          </a:ln>
        </p:spPr>
      </p:sp>
      <p:sp>
        <p:nvSpPr>
          <p:cNvPr id="596" name="Shape 596"/>
          <p:cNvSpPr/>
          <p:nvPr/>
        </p:nvSpPr>
        <p:spPr>
          <a:xfrm>
            <a:off x="1534624" y="3386400"/>
            <a:ext cx="2102407" cy="961500"/>
          </a:xfrm>
          <a:custGeom>
            <a:pathLst>
              <a:path extrusionOk="0" h="38460" w="75565">
                <a:moveTo>
                  <a:pt x="39375" y="731"/>
                </a:moveTo>
                <a:cubicBezTo>
                  <a:pt x="33222" y="1213"/>
                  <a:pt x="7046" y="-2526"/>
                  <a:pt x="2462" y="3626"/>
                </a:cubicBezTo>
                <a:cubicBezTo>
                  <a:pt x="-2122" y="9778"/>
                  <a:pt x="-312" y="33664"/>
                  <a:pt x="11871" y="37645"/>
                </a:cubicBezTo>
                <a:cubicBezTo>
                  <a:pt x="24054" y="41626"/>
                  <a:pt x="64949" y="29200"/>
                  <a:pt x="75565" y="27512"/>
                </a:cubicBezTo>
              </a:path>
            </a:pathLst>
          </a:custGeom>
          <a:noFill/>
          <a:ln cap="flat" cmpd="sng" w="28575">
            <a:solidFill>
              <a:srgbClr val="FF00FF"/>
            </a:solidFill>
            <a:prstDash val="solid"/>
            <a:round/>
            <a:headEnd len="lg" w="lg" type="none"/>
            <a:tailEnd len="lg" w="lg" type="none"/>
          </a:ln>
        </p:spPr>
      </p:sp>
      <p:sp>
        <p:nvSpPr>
          <p:cNvPr id="597" name="Shape 597"/>
          <p:cNvSpPr/>
          <p:nvPr/>
        </p:nvSpPr>
        <p:spPr>
          <a:xfrm>
            <a:off x="1441324" y="4460950"/>
            <a:ext cx="2102407" cy="961500"/>
          </a:xfrm>
          <a:custGeom>
            <a:pathLst>
              <a:path extrusionOk="0" h="38460" w="75565">
                <a:moveTo>
                  <a:pt x="39375" y="731"/>
                </a:moveTo>
                <a:cubicBezTo>
                  <a:pt x="33222" y="1213"/>
                  <a:pt x="7046" y="-2526"/>
                  <a:pt x="2462" y="3626"/>
                </a:cubicBezTo>
                <a:cubicBezTo>
                  <a:pt x="-2122" y="9778"/>
                  <a:pt x="-312" y="33664"/>
                  <a:pt x="11871" y="37645"/>
                </a:cubicBezTo>
                <a:cubicBezTo>
                  <a:pt x="24054" y="41626"/>
                  <a:pt x="64949" y="29200"/>
                  <a:pt x="75565" y="27512"/>
                </a:cubicBezTo>
              </a:path>
            </a:pathLst>
          </a:custGeom>
          <a:noFill/>
          <a:ln cap="flat" cmpd="sng" w="28575">
            <a:solidFill>
              <a:srgbClr val="FF00FF"/>
            </a:solidFill>
            <a:prstDash val="solid"/>
            <a:round/>
            <a:headEnd len="lg" w="lg" type="none"/>
            <a:tailEnd len="lg" w="lg" type="none"/>
          </a:ln>
        </p:spPr>
      </p:sp>
      <p:sp>
        <p:nvSpPr>
          <p:cNvPr id="598" name="Shape 598"/>
          <p:cNvSpPr/>
          <p:nvPr/>
        </p:nvSpPr>
        <p:spPr>
          <a:xfrm>
            <a:off x="1687024" y="5700050"/>
            <a:ext cx="2102407" cy="961500"/>
          </a:xfrm>
          <a:custGeom>
            <a:pathLst>
              <a:path extrusionOk="0" h="38460" w="75565">
                <a:moveTo>
                  <a:pt x="39375" y="731"/>
                </a:moveTo>
                <a:cubicBezTo>
                  <a:pt x="33222" y="1213"/>
                  <a:pt x="7046" y="-2526"/>
                  <a:pt x="2462" y="3626"/>
                </a:cubicBezTo>
                <a:cubicBezTo>
                  <a:pt x="-2122" y="9778"/>
                  <a:pt x="-312" y="33664"/>
                  <a:pt x="11871" y="37645"/>
                </a:cubicBezTo>
                <a:cubicBezTo>
                  <a:pt x="24054" y="41626"/>
                  <a:pt x="64949" y="29200"/>
                  <a:pt x="75565" y="27512"/>
                </a:cubicBezTo>
              </a:path>
            </a:pathLst>
          </a:custGeom>
          <a:noFill/>
          <a:ln cap="flat" cmpd="sng" w="28575">
            <a:solidFill>
              <a:srgbClr val="FF00FF"/>
            </a:solidFill>
            <a:prstDash val="solid"/>
            <a:round/>
            <a:headEnd len="lg" w="lg" type="none"/>
            <a:tailEnd len="lg" w="lg" type="none"/>
          </a:ln>
        </p:spPr>
      </p:sp>
      <p:sp>
        <p:nvSpPr>
          <p:cNvPr id="599" name="Shape 599"/>
          <p:cNvSpPr/>
          <p:nvPr/>
        </p:nvSpPr>
        <p:spPr>
          <a:xfrm>
            <a:off x="5722200" y="3501950"/>
            <a:ext cx="2102407" cy="1162357"/>
          </a:xfrm>
          <a:custGeom>
            <a:pathLst>
              <a:path extrusionOk="0" h="38460" w="75565">
                <a:moveTo>
                  <a:pt x="39375" y="731"/>
                </a:moveTo>
                <a:cubicBezTo>
                  <a:pt x="33222" y="1213"/>
                  <a:pt x="7046" y="-2526"/>
                  <a:pt x="2462" y="3626"/>
                </a:cubicBezTo>
                <a:cubicBezTo>
                  <a:pt x="-2122" y="9778"/>
                  <a:pt x="-312" y="33664"/>
                  <a:pt x="11871" y="37645"/>
                </a:cubicBezTo>
                <a:cubicBezTo>
                  <a:pt x="24054" y="41626"/>
                  <a:pt x="64949" y="29200"/>
                  <a:pt x="75565" y="27512"/>
                </a:cubicBezTo>
              </a:path>
            </a:pathLst>
          </a:custGeom>
          <a:noFill/>
          <a:ln cap="flat" cmpd="sng" w="28575">
            <a:solidFill>
              <a:srgbClr val="FF00FF"/>
            </a:solidFill>
            <a:prstDash val="solid"/>
            <a:round/>
            <a:headEnd len="lg" w="lg" type="none"/>
            <a:tailEnd len="lg" w="lg" type="none"/>
          </a:ln>
        </p:spPr>
      </p:sp>
      <p:sp>
        <p:nvSpPr>
          <p:cNvPr id="600" name="Shape 600"/>
          <p:cNvSpPr/>
          <p:nvPr/>
        </p:nvSpPr>
        <p:spPr>
          <a:xfrm>
            <a:off x="5874600" y="4588100"/>
            <a:ext cx="2102407" cy="1162357"/>
          </a:xfrm>
          <a:custGeom>
            <a:pathLst>
              <a:path extrusionOk="0" h="38460" w="75565">
                <a:moveTo>
                  <a:pt x="39375" y="731"/>
                </a:moveTo>
                <a:cubicBezTo>
                  <a:pt x="33222" y="1213"/>
                  <a:pt x="7046" y="-2526"/>
                  <a:pt x="2462" y="3626"/>
                </a:cubicBezTo>
                <a:cubicBezTo>
                  <a:pt x="-2122" y="9778"/>
                  <a:pt x="-312" y="33664"/>
                  <a:pt x="11871" y="37645"/>
                </a:cubicBezTo>
                <a:cubicBezTo>
                  <a:pt x="24054" y="41626"/>
                  <a:pt x="64949" y="29200"/>
                  <a:pt x="75565" y="27512"/>
                </a:cubicBezTo>
              </a:path>
            </a:pathLst>
          </a:custGeom>
          <a:noFill/>
          <a:ln cap="flat" cmpd="sng" w="28575">
            <a:solidFill>
              <a:srgbClr val="FF00FF"/>
            </a:solidFill>
            <a:prstDash val="solid"/>
            <a:round/>
            <a:headEnd len="lg" w="lg" type="none"/>
            <a:tailEnd len="lg" w="lg" type="none"/>
          </a:ln>
        </p:spPr>
      </p:sp>
      <p:sp>
        <p:nvSpPr>
          <p:cNvPr id="601" name="Shape 601"/>
          <p:cNvSpPr/>
          <p:nvPr/>
        </p:nvSpPr>
        <p:spPr>
          <a:xfrm>
            <a:off x="5874600" y="5752725"/>
            <a:ext cx="2102407" cy="1162357"/>
          </a:xfrm>
          <a:custGeom>
            <a:pathLst>
              <a:path extrusionOk="0" h="38460" w="75565">
                <a:moveTo>
                  <a:pt x="39375" y="731"/>
                </a:moveTo>
                <a:cubicBezTo>
                  <a:pt x="33222" y="1213"/>
                  <a:pt x="7046" y="-2526"/>
                  <a:pt x="2462" y="3626"/>
                </a:cubicBezTo>
                <a:cubicBezTo>
                  <a:pt x="-2122" y="9778"/>
                  <a:pt x="-312" y="33664"/>
                  <a:pt x="11871" y="37645"/>
                </a:cubicBezTo>
                <a:cubicBezTo>
                  <a:pt x="24054" y="41626"/>
                  <a:pt x="64949" y="29200"/>
                  <a:pt x="75565" y="27512"/>
                </a:cubicBezTo>
              </a:path>
            </a:pathLst>
          </a:custGeom>
          <a:noFill/>
          <a:ln cap="flat" cmpd="sng" w="28575">
            <a:solidFill>
              <a:srgbClr val="FF00FF"/>
            </a:solidFill>
            <a:prstDash val="solid"/>
            <a:round/>
            <a:headEnd len="lg" w="lg" type="none"/>
            <a:tailEnd len="lg" w="lg" type="none"/>
          </a:ln>
        </p:spPr>
      </p:sp>
      <p:sp>
        <p:nvSpPr>
          <p:cNvPr id="602" name="Shape 602"/>
          <p:cNvSpPr/>
          <p:nvPr/>
        </p:nvSpPr>
        <p:spPr>
          <a:xfrm>
            <a:off x="5874625" y="2719229"/>
            <a:ext cx="2102407" cy="782757"/>
          </a:xfrm>
          <a:custGeom>
            <a:pathLst>
              <a:path extrusionOk="0" h="38460" w="75565">
                <a:moveTo>
                  <a:pt x="39375" y="731"/>
                </a:moveTo>
                <a:cubicBezTo>
                  <a:pt x="33222" y="1213"/>
                  <a:pt x="7046" y="-2526"/>
                  <a:pt x="2462" y="3626"/>
                </a:cubicBezTo>
                <a:cubicBezTo>
                  <a:pt x="-2122" y="9778"/>
                  <a:pt x="-312" y="33664"/>
                  <a:pt x="11871" y="37645"/>
                </a:cubicBezTo>
                <a:cubicBezTo>
                  <a:pt x="24054" y="41626"/>
                  <a:pt x="64949" y="29200"/>
                  <a:pt x="75565" y="27512"/>
                </a:cubicBezTo>
              </a:path>
            </a:pathLst>
          </a:custGeom>
          <a:noFill/>
          <a:ln cap="flat" cmpd="sng" w="28575">
            <a:solidFill>
              <a:srgbClr val="FF9900"/>
            </a:solidFill>
            <a:prstDash val="solid"/>
            <a:round/>
            <a:headEnd len="lg" w="lg" type="none"/>
            <a:tailEnd len="lg" w="lg" type="none"/>
          </a:ln>
        </p:spPr>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7" name="Shape 607"/>
        <p:cNvGrpSpPr/>
        <p:nvPr/>
      </p:nvGrpSpPr>
      <p:grpSpPr>
        <a:xfrm>
          <a:off x="0" y="0"/>
          <a:ext cx="0" cy="0"/>
          <a:chOff x="0" y="0"/>
          <a:chExt cx="0" cy="0"/>
        </a:xfrm>
      </p:grpSpPr>
      <p:sp>
        <p:nvSpPr>
          <p:cNvPr id="608" name="Shape 608"/>
          <p:cNvSpPr txBox="1"/>
          <p:nvPr>
            <p:ph type="title"/>
          </p:nvPr>
        </p:nvSpPr>
        <p:spPr>
          <a:xfrm>
            <a:off x="1881600" y="364508"/>
            <a:ext cx="8428800" cy="847200"/>
          </a:xfrm>
          <a:prstGeom prst="rect">
            <a:avLst/>
          </a:prstGeom>
        </p:spPr>
        <p:txBody>
          <a:bodyPr anchorCtr="0" anchor="t" bIns="121900" lIns="121900" rIns="121900" tIns="121900">
            <a:noAutofit/>
          </a:bodyPr>
          <a:lstStyle/>
          <a:p>
            <a:pPr lvl="0">
              <a:spcBef>
                <a:spcPts val="0"/>
              </a:spcBef>
              <a:buNone/>
            </a:pPr>
            <a:r>
              <a:rPr lang="en-US"/>
              <a:t>Recurrent Loop = Multiple Layers</a:t>
            </a:r>
          </a:p>
        </p:txBody>
      </p:sp>
      <p:sp>
        <p:nvSpPr>
          <p:cNvPr id="609" name="Shape 609"/>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t>‹#›</a:t>
            </a:fld>
          </a:p>
        </p:txBody>
      </p:sp>
      <p:pic>
        <p:nvPicPr>
          <p:cNvPr descr="RNN_unfolded.PNG" id="610" name="Shape 610"/>
          <p:cNvPicPr preferRelativeResize="0"/>
          <p:nvPr/>
        </p:nvPicPr>
        <p:blipFill>
          <a:blip r:embed="rId3">
            <a:alphaModFix/>
          </a:blip>
          <a:stretch>
            <a:fillRect/>
          </a:stretch>
        </p:blipFill>
        <p:spPr>
          <a:xfrm>
            <a:off x="1377900" y="2162098"/>
            <a:ext cx="9476249" cy="2544574"/>
          </a:xfrm>
          <a:prstGeom prst="rect">
            <a:avLst/>
          </a:prstGeom>
          <a:noFill/>
          <a:ln>
            <a:noFill/>
          </a:ln>
        </p:spPr>
      </p:pic>
      <p:sp>
        <p:nvSpPr>
          <p:cNvPr id="611" name="Shape 611"/>
          <p:cNvSpPr txBox="1"/>
          <p:nvPr/>
        </p:nvSpPr>
        <p:spPr>
          <a:xfrm>
            <a:off x="765625" y="6384125"/>
            <a:ext cx="11100600" cy="392400"/>
          </a:xfrm>
          <a:prstGeom prst="rect">
            <a:avLst/>
          </a:prstGeom>
          <a:noFill/>
          <a:ln>
            <a:noFill/>
          </a:ln>
        </p:spPr>
        <p:txBody>
          <a:bodyPr anchorCtr="0" anchor="ctr" bIns="91425" lIns="91425" rIns="91425" tIns="91425">
            <a:noAutofit/>
          </a:bodyPr>
          <a:lstStyle/>
          <a:p>
            <a:pPr indent="0" lvl="0" marL="0" marR="0" rtl="0" algn="just">
              <a:lnSpc>
                <a:spcPct val="115000"/>
              </a:lnSpc>
              <a:spcBef>
                <a:spcPts val="0"/>
              </a:spcBef>
              <a:spcAft>
                <a:spcPts val="0"/>
              </a:spcAft>
              <a:buNone/>
            </a:pPr>
            <a:r>
              <a:rPr lang="en-US" sz="1800">
                <a:solidFill>
                  <a:srgbClr val="5B0F00"/>
                </a:solidFill>
              </a:rPr>
              <a:t>http://colah.github.io/posts/2015-08-Understanding-LSTMs/</a:t>
            </a: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6" name="Shape 616"/>
        <p:cNvGrpSpPr/>
        <p:nvPr/>
      </p:nvGrpSpPr>
      <p:grpSpPr>
        <a:xfrm>
          <a:off x="0" y="0"/>
          <a:ext cx="0" cy="0"/>
          <a:chOff x="0" y="0"/>
          <a:chExt cx="0" cy="0"/>
        </a:xfrm>
      </p:grpSpPr>
      <p:sp>
        <p:nvSpPr>
          <p:cNvPr id="617" name="Shape 617"/>
          <p:cNvSpPr txBox="1"/>
          <p:nvPr>
            <p:ph type="title"/>
          </p:nvPr>
        </p:nvSpPr>
        <p:spPr>
          <a:xfrm>
            <a:off x="765625" y="364500"/>
            <a:ext cx="9544800" cy="847200"/>
          </a:xfrm>
          <a:prstGeom prst="rect">
            <a:avLst/>
          </a:prstGeom>
        </p:spPr>
        <p:txBody>
          <a:bodyPr anchorCtr="0" anchor="t" bIns="121900" lIns="121900" rIns="121900" tIns="121900">
            <a:noAutofit/>
          </a:bodyPr>
          <a:lstStyle/>
          <a:p>
            <a:pPr lvl="0">
              <a:spcBef>
                <a:spcPts val="0"/>
              </a:spcBef>
              <a:buNone/>
            </a:pPr>
            <a:r>
              <a:rPr lang="en-US"/>
              <a:t>Vanishing Gradient Problem</a:t>
            </a:r>
          </a:p>
        </p:txBody>
      </p:sp>
      <p:sp>
        <p:nvSpPr>
          <p:cNvPr id="618" name="Shape 618"/>
          <p:cNvSpPr txBox="1"/>
          <p:nvPr>
            <p:ph idx="1" type="body"/>
          </p:nvPr>
        </p:nvSpPr>
        <p:spPr>
          <a:xfrm>
            <a:off x="765625" y="1459025"/>
            <a:ext cx="10453800" cy="4925100"/>
          </a:xfrm>
          <a:prstGeom prst="rect">
            <a:avLst/>
          </a:prstGeom>
        </p:spPr>
        <p:txBody>
          <a:bodyPr anchorCtr="0" anchor="t" bIns="121900" lIns="121900" rIns="121900" tIns="121900">
            <a:noAutofit/>
          </a:bodyPr>
          <a:lstStyle/>
          <a:p>
            <a:pPr lvl="0">
              <a:spcBef>
                <a:spcPts val="0"/>
              </a:spcBef>
              <a:buNone/>
            </a:pPr>
            <a:r>
              <a:rPr lang="en-US" sz="2400"/>
              <a:t>• What happens to the magnitude of the gradients as we backpropagate through many layers?</a:t>
            </a:r>
          </a:p>
          <a:p>
            <a:pPr indent="457200" lvl="0">
              <a:spcBef>
                <a:spcPts val="0"/>
              </a:spcBef>
              <a:buNone/>
            </a:pPr>
            <a:r>
              <a:rPr lang="en-US"/>
              <a:t>– If the weights are small, the gradients shrink exponentially</a:t>
            </a:r>
          </a:p>
          <a:p>
            <a:pPr lvl="0">
              <a:spcBef>
                <a:spcPts val="0"/>
              </a:spcBef>
              <a:buNone/>
            </a:pPr>
            <a:r>
              <a:rPr lang="en-US"/>
              <a:t> 	– If the weights are big the gradients grow exponentially</a:t>
            </a:r>
          </a:p>
          <a:p>
            <a:pPr lvl="0">
              <a:spcBef>
                <a:spcPts val="0"/>
              </a:spcBef>
              <a:buNone/>
            </a:pPr>
            <a:r>
              <a:rPr lang="en-US" sz="2400"/>
              <a:t>• Typical feed-forward neural nets can cope with these exponential effects because they only have a few hidden layers</a:t>
            </a:r>
          </a:p>
          <a:p>
            <a:pPr lvl="0">
              <a:spcBef>
                <a:spcPts val="0"/>
              </a:spcBef>
              <a:buNone/>
            </a:pPr>
            <a:r>
              <a:rPr lang="en-US" sz="2400"/>
              <a:t>• In an RNN trained on long sequences (e.g. 100 time steps) the gradients can easily explode or vanish</a:t>
            </a:r>
          </a:p>
          <a:p>
            <a:pPr indent="457200" lvl="0" rtl="0">
              <a:spcBef>
                <a:spcPts val="0"/>
              </a:spcBef>
              <a:buNone/>
            </a:pPr>
            <a:r>
              <a:rPr lang="en-US"/>
              <a:t>– We can avoid this by initializing the weights very carefully</a:t>
            </a:r>
          </a:p>
          <a:p>
            <a:pPr indent="0" lvl="0" marL="0" rtl="0">
              <a:spcBef>
                <a:spcPts val="0"/>
              </a:spcBef>
              <a:buNone/>
            </a:pPr>
            <a:r>
              <a:rPr lang="en-US" sz="2400"/>
              <a:t>• Even with good initial weights, it’s very hard to detect that the current target output depends on an input from many time-steps ago</a:t>
            </a:r>
          </a:p>
          <a:p>
            <a:pPr indent="457200" lvl="0" marL="0">
              <a:spcBef>
                <a:spcPts val="0"/>
              </a:spcBef>
              <a:buNone/>
            </a:pPr>
            <a:r>
              <a:rPr lang="en-US"/>
              <a:t>– So RNNs have difficulty dealing with long-range dependencies </a:t>
            </a:r>
          </a:p>
        </p:txBody>
      </p:sp>
      <p:sp>
        <p:nvSpPr>
          <p:cNvPr id="619" name="Shape 619"/>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t>‹#›</a:t>
            </a:fld>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4" name="Shape 624"/>
        <p:cNvGrpSpPr/>
        <p:nvPr/>
      </p:nvGrpSpPr>
      <p:grpSpPr>
        <a:xfrm>
          <a:off x="0" y="0"/>
          <a:ext cx="0" cy="0"/>
          <a:chOff x="0" y="0"/>
          <a:chExt cx="0" cy="0"/>
        </a:xfrm>
      </p:grpSpPr>
      <p:sp>
        <p:nvSpPr>
          <p:cNvPr id="625" name="Shape 625"/>
          <p:cNvSpPr txBox="1"/>
          <p:nvPr>
            <p:ph type="title"/>
          </p:nvPr>
        </p:nvSpPr>
        <p:spPr>
          <a:xfrm>
            <a:off x="765625" y="364500"/>
            <a:ext cx="9544800" cy="847200"/>
          </a:xfrm>
          <a:prstGeom prst="rect">
            <a:avLst/>
          </a:prstGeom>
        </p:spPr>
        <p:txBody>
          <a:bodyPr anchorCtr="0" anchor="t" bIns="121900" lIns="121900" rIns="121900" tIns="121900">
            <a:noAutofit/>
          </a:bodyPr>
          <a:lstStyle/>
          <a:p>
            <a:pPr lvl="0">
              <a:spcBef>
                <a:spcPts val="0"/>
              </a:spcBef>
              <a:buNone/>
            </a:pPr>
            <a:r>
              <a:rPr lang="en-US"/>
              <a:t>Long Short-Term Memory</a:t>
            </a:r>
          </a:p>
        </p:txBody>
      </p:sp>
      <p:sp>
        <p:nvSpPr>
          <p:cNvPr id="626" name="Shape 626"/>
          <p:cNvSpPr txBox="1"/>
          <p:nvPr>
            <p:ph idx="1" type="body"/>
          </p:nvPr>
        </p:nvSpPr>
        <p:spPr>
          <a:xfrm>
            <a:off x="765625" y="1382825"/>
            <a:ext cx="10453800" cy="4925100"/>
          </a:xfrm>
          <a:prstGeom prst="rect">
            <a:avLst/>
          </a:prstGeom>
        </p:spPr>
        <p:txBody>
          <a:bodyPr anchorCtr="0" anchor="t" bIns="121900" lIns="121900" rIns="121900" tIns="121900">
            <a:noAutofit/>
          </a:bodyPr>
          <a:lstStyle/>
          <a:p>
            <a:pPr lvl="0">
              <a:spcBef>
                <a:spcPts val="0"/>
              </a:spcBef>
              <a:buNone/>
            </a:pPr>
            <a:r>
              <a:rPr lang="en-US"/>
              <a:t>Concept: </a:t>
            </a:r>
            <a:r>
              <a:rPr lang="en-US"/>
              <a:t>Make the RNN out of little modules that are designed to remember values for a long time.</a:t>
            </a:r>
          </a:p>
          <a:p>
            <a:pPr lvl="0" rtl="0">
              <a:spcBef>
                <a:spcPts val="0"/>
              </a:spcBef>
              <a:buNone/>
            </a:pPr>
            <a:r>
              <a:rPr lang="en-US"/>
              <a:t>• Hochreiter &amp; Schmidhuber (1997) solved the problem of getting an RNN to remember things for a long time (like hundreds of time steps). </a:t>
            </a:r>
          </a:p>
        </p:txBody>
      </p:sp>
      <p:sp>
        <p:nvSpPr>
          <p:cNvPr id="627" name="Shape 627"/>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t>‹#›</a:t>
            </a:fld>
          </a:p>
        </p:txBody>
      </p:sp>
      <p:pic>
        <p:nvPicPr>
          <p:cNvPr descr="Screenshot from 2017-04-21 12-26-58.png" id="628" name="Shape 628"/>
          <p:cNvPicPr preferRelativeResize="0"/>
          <p:nvPr/>
        </p:nvPicPr>
        <p:blipFill>
          <a:blip r:embed="rId3">
            <a:alphaModFix/>
          </a:blip>
          <a:stretch>
            <a:fillRect/>
          </a:stretch>
        </p:blipFill>
        <p:spPr>
          <a:xfrm>
            <a:off x="7390375" y="2459825"/>
            <a:ext cx="3829050" cy="3848100"/>
          </a:xfrm>
          <a:prstGeom prst="rect">
            <a:avLst/>
          </a:prstGeom>
          <a:noFill/>
          <a:ln>
            <a:noFill/>
          </a:ln>
        </p:spPr>
      </p:pic>
      <p:sp>
        <p:nvSpPr>
          <p:cNvPr id="629" name="Shape 629"/>
          <p:cNvSpPr txBox="1"/>
          <p:nvPr>
            <p:ph idx="1" type="body"/>
          </p:nvPr>
        </p:nvSpPr>
        <p:spPr>
          <a:xfrm>
            <a:off x="490075" y="2803700"/>
            <a:ext cx="6900300" cy="3428100"/>
          </a:xfrm>
          <a:prstGeom prst="rect">
            <a:avLst/>
          </a:prstGeom>
        </p:spPr>
        <p:txBody>
          <a:bodyPr anchorCtr="0" anchor="t" bIns="121900" lIns="121900" rIns="121900" tIns="121900">
            <a:noAutofit/>
          </a:bodyPr>
          <a:lstStyle/>
          <a:p>
            <a:pPr indent="-228600" lvl="0" marL="914400" rtl="0">
              <a:spcBef>
                <a:spcPts val="0"/>
              </a:spcBef>
              <a:buChar char="➢"/>
            </a:pPr>
            <a:r>
              <a:rPr lang="en-US"/>
              <a:t>They designed a memory cell using logistic and linear units with multiplicative interactions. </a:t>
            </a:r>
          </a:p>
          <a:p>
            <a:pPr indent="-228600" lvl="0" marL="914400" rtl="0">
              <a:spcBef>
                <a:spcPts val="0"/>
              </a:spcBef>
              <a:buChar char="➢"/>
            </a:pPr>
            <a:r>
              <a:rPr lang="en-US"/>
              <a:t> Information gets into the cell whenever its “write” gate is on. </a:t>
            </a:r>
          </a:p>
          <a:p>
            <a:pPr indent="-228600" lvl="0" marL="914400" rtl="0">
              <a:spcBef>
                <a:spcPts val="0"/>
              </a:spcBef>
              <a:buChar char="➢"/>
            </a:pPr>
            <a:r>
              <a:rPr lang="en-US"/>
              <a:t>The information stays in the cell so long as its “keep” gate is on. </a:t>
            </a:r>
          </a:p>
          <a:p>
            <a:pPr indent="-228600" lvl="0" marL="914400" rtl="0">
              <a:spcBef>
                <a:spcPts val="0"/>
              </a:spcBef>
              <a:buChar char="➢"/>
            </a:pPr>
            <a:r>
              <a:rPr lang="en-US"/>
              <a:t> Information can be read from the cell by turning on its “read” gate. </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4" name="Shape 634"/>
        <p:cNvGrpSpPr/>
        <p:nvPr/>
      </p:nvGrpSpPr>
      <p:grpSpPr>
        <a:xfrm>
          <a:off x="0" y="0"/>
          <a:ext cx="0" cy="0"/>
          <a:chOff x="0" y="0"/>
          <a:chExt cx="0" cy="0"/>
        </a:xfrm>
      </p:grpSpPr>
      <p:sp>
        <p:nvSpPr>
          <p:cNvPr id="635" name="Shape 635"/>
          <p:cNvSpPr txBox="1"/>
          <p:nvPr>
            <p:ph type="title"/>
          </p:nvPr>
        </p:nvSpPr>
        <p:spPr>
          <a:xfrm>
            <a:off x="1881600" y="364508"/>
            <a:ext cx="8428800" cy="847200"/>
          </a:xfrm>
          <a:prstGeom prst="rect">
            <a:avLst/>
          </a:prstGeom>
        </p:spPr>
        <p:txBody>
          <a:bodyPr anchorCtr="0" anchor="t" bIns="121900" lIns="121900" rIns="121900" tIns="121900">
            <a:noAutofit/>
          </a:bodyPr>
          <a:lstStyle/>
          <a:p>
            <a:pPr lvl="0">
              <a:spcBef>
                <a:spcPts val="0"/>
              </a:spcBef>
              <a:buNone/>
            </a:pPr>
            <a:r>
              <a:rPr lang="en-US"/>
              <a:t>LSTM Design</a:t>
            </a:r>
          </a:p>
        </p:txBody>
      </p:sp>
      <p:sp>
        <p:nvSpPr>
          <p:cNvPr id="636" name="Shape 636"/>
          <p:cNvSpPr txBox="1"/>
          <p:nvPr>
            <p:ph idx="1" type="body"/>
          </p:nvPr>
        </p:nvSpPr>
        <p:spPr>
          <a:xfrm>
            <a:off x="765625" y="1459025"/>
            <a:ext cx="2223900" cy="1158900"/>
          </a:xfrm>
          <a:prstGeom prst="rect">
            <a:avLst/>
          </a:prstGeom>
        </p:spPr>
        <p:txBody>
          <a:bodyPr anchorCtr="0" anchor="t" bIns="121900" lIns="121900" rIns="121900" tIns="121900">
            <a:noAutofit/>
          </a:bodyPr>
          <a:lstStyle/>
          <a:p>
            <a:pPr lvl="0">
              <a:spcBef>
                <a:spcPts val="0"/>
              </a:spcBef>
              <a:buNone/>
            </a:pPr>
            <a:r>
              <a:rPr b="1" lang="en-US" sz="2400"/>
              <a:t>Simple RNN</a:t>
            </a:r>
          </a:p>
        </p:txBody>
      </p:sp>
      <p:sp>
        <p:nvSpPr>
          <p:cNvPr id="637" name="Shape 637"/>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t>‹#›</a:t>
            </a:fld>
          </a:p>
        </p:txBody>
      </p:sp>
      <p:pic>
        <p:nvPicPr>
          <p:cNvPr descr="Capture_LSTM1.PNG" id="638" name="Shape 638"/>
          <p:cNvPicPr preferRelativeResize="0"/>
          <p:nvPr/>
        </p:nvPicPr>
        <p:blipFill>
          <a:blip r:embed="rId3">
            <a:alphaModFix/>
          </a:blip>
          <a:stretch>
            <a:fillRect/>
          </a:stretch>
        </p:blipFill>
        <p:spPr>
          <a:xfrm>
            <a:off x="2989425" y="1395100"/>
            <a:ext cx="4582349" cy="1787250"/>
          </a:xfrm>
          <a:prstGeom prst="rect">
            <a:avLst/>
          </a:prstGeom>
          <a:noFill/>
          <a:ln>
            <a:noFill/>
          </a:ln>
        </p:spPr>
      </p:pic>
      <p:pic>
        <p:nvPicPr>
          <p:cNvPr descr="Capture_LSTM2.PNG" id="639" name="Shape 639"/>
          <p:cNvPicPr preferRelativeResize="0"/>
          <p:nvPr/>
        </p:nvPicPr>
        <p:blipFill>
          <a:blip r:embed="rId4">
            <a:alphaModFix/>
          </a:blip>
          <a:stretch>
            <a:fillRect/>
          </a:stretch>
        </p:blipFill>
        <p:spPr>
          <a:xfrm>
            <a:off x="2253325" y="3271525"/>
            <a:ext cx="7802984" cy="2980149"/>
          </a:xfrm>
          <a:prstGeom prst="rect">
            <a:avLst/>
          </a:prstGeom>
          <a:noFill/>
          <a:ln>
            <a:noFill/>
          </a:ln>
        </p:spPr>
      </p:pic>
      <p:sp>
        <p:nvSpPr>
          <p:cNvPr id="640" name="Shape 640"/>
          <p:cNvSpPr txBox="1"/>
          <p:nvPr>
            <p:ph idx="1" type="body"/>
          </p:nvPr>
        </p:nvSpPr>
        <p:spPr>
          <a:xfrm>
            <a:off x="669225" y="3773025"/>
            <a:ext cx="1584000" cy="1053300"/>
          </a:xfrm>
          <a:prstGeom prst="rect">
            <a:avLst/>
          </a:prstGeom>
        </p:spPr>
        <p:txBody>
          <a:bodyPr anchorCtr="0" anchor="t" bIns="121900" lIns="121900" rIns="121900" tIns="121900">
            <a:noAutofit/>
          </a:bodyPr>
          <a:lstStyle/>
          <a:p>
            <a:pPr lvl="0" rtl="0">
              <a:spcBef>
                <a:spcPts val="0"/>
              </a:spcBef>
              <a:buNone/>
            </a:pPr>
            <a:r>
              <a:rPr b="1" lang="en-US" sz="2400"/>
              <a:t>LSTM</a:t>
            </a:r>
          </a:p>
        </p:txBody>
      </p:sp>
      <p:sp>
        <p:nvSpPr>
          <p:cNvPr id="641" name="Shape 641"/>
          <p:cNvSpPr txBox="1"/>
          <p:nvPr/>
        </p:nvSpPr>
        <p:spPr>
          <a:xfrm>
            <a:off x="765625" y="6384125"/>
            <a:ext cx="11100600" cy="392400"/>
          </a:xfrm>
          <a:prstGeom prst="rect">
            <a:avLst/>
          </a:prstGeom>
          <a:noFill/>
          <a:ln>
            <a:noFill/>
          </a:ln>
        </p:spPr>
        <p:txBody>
          <a:bodyPr anchorCtr="0" anchor="ctr" bIns="91425" lIns="91425" rIns="91425" tIns="91425">
            <a:noAutofit/>
          </a:bodyPr>
          <a:lstStyle/>
          <a:p>
            <a:pPr indent="0" lvl="0" marL="0" marR="0" rtl="0" algn="just">
              <a:lnSpc>
                <a:spcPct val="115000"/>
              </a:lnSpc>
              <a:spcBef>
                <a:spcPts val="0"/>
              </a:spcBef>
              <a:spcAft>
                <a:spcPts val="0"/>
              </a:spcAft>
              <a:buNone/>
            </a:pPr>
            <a:r>
              <a:rPr lang="en-US" sz="1800">
                <a:solidFill>
                  <a:srgbClr val="5B0F00"/>
                </a:solidFill>
              </a:rPr>
              <a:t>http://colah.github.io/posts/2015-08-Understanding-LSTMs/</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6" name="Shape 646"/>
        <p:cNvGrpSpPr/>
        <p:nvPr/>
      </p:nvGrpSpPr>
      <p:grpSpPr>
        <a:xfrm>
          <a:off x="0" y="0"/>
          <a:ext cx="0" cy="0"/>
          <a:chOff x="0" y="0"/>
          <a:chExt cx="0" cy="0"/>
        </a:xfrm>
      </p:grpSpPr>
      <p:sp>
        <p:nvSpPr>
          <p:cNvPr id="647" name="Shape 647"/>
          <p:cNvSpPr txBox="1"/>
          <p:nvPr>
            <p:ph type="title"/>
          </p:nvPr>
        </p:nvSpPr>
        <p:spPr>
          <a:xfrm>
            <a:off x="847925" y="364500"/>
            <a:ext cx="9462600" cy="847200"/>
          </a:xfrm>
          <a:prstGeom prst="rect">
            <a:avLst/>
          </a:prstGeom>
        </p:spPr>
        <p:txBody>
          <a:bodyPr anchorCtr="0" anchor="t" bIns="121900" lIns="121900" rIns="121900" tIns="121900">
            <a:noAutofit/>
          </a:bodyPr>
          <a:lstStyle/>
          <a:p>
            <a:pPr lvl="0" rtl="0">
              <a:spcBef>
                <a:spcPts val="0"/>
              </a:spcBef>
              <a:buNone/>
            </a:pPr>
            <a:r>
              <a:rPr lang="en-US"/>
              <a:t>LSTM Operation - Passing Through</a:t>
            </a:r>
          </a:p>
        </p:txBody>
      </p:sp>
      <p:sp>
        <p:nvSpPr>
          <p:cNvPr id="648" name="Shape 648"/>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rtl="0">
              <a:spcBef>
                <a:spcPts val="0"/>
              </a:spcBef>
              <a:buNone/>
            </a:pPr>
            <a:fld id="{00000000-1234-1234-1234-123412341234}" type="slidenum">
              <a:rPr lang="en-US"/>
              <a:t>‹#›</a:t>
            </a:fld>
          </a:p>
        </p:txBody>
      </p:sp>
      <p:sp>
        <p:nvSpPr>
          <p:cNvPr id="649" name="Shape 649"/>
          <p:cNvSpPr txBox="1"/>
          <p:nvPr/>
        </p:nvSpPr>
        <p:spPr>
          <a:xfrm>
            <a:off x="765625" y="6384125"/>
            <a:ext cx="11100600" cy="392400"/>
          </a:xfrm>
          <a:prstGeom prst="rect">
            <a:avLst/>
          </a:prstGeom>
          <a:noFill/>
          <a:ln>
            <a:noFill/>
          </a:ln>
        </p:spPr>
        <p:txBody>
          <a:bodyPr anchorCtr="0" anchor="ctr" bIns="91425" lIns="91425" rIns="91425" tIns="91425">
            <a:noAutofit/>
          </a:bodyPr>
          <a:lstStyle/>
          <a:p>
            <a:pPr indent="0" lvl="0" marL="0" marR="0" rtl="0" algn="just">
              <a:lnSpc>
                <a:spcPct val="115000"/>
              </a:lnSpc>
              <a:spcBef>
                <a:spcPts val="0"/>
              </a:spcBef>
              <a:spcAft>
                <a:spcPts val="0"/>
              </a:spcAft>
              <a:buNone/>
            </a:pPr>
            <a:r>
              <a:rPr lang="en-US" sz="1800">
                <a:solidFill>
                  <a:srgbClr val="5B0F00"/>
                </a:solidFill>
              </a:rPr>
              <a:t>http://colah.github.io/posts/2015-08-Understanding-LSTMs/</a:t>
            </a:r>
          </a:p>
        </p:txBody>
      </p:sp>
      <p:pic>
        <p:nvPicPr>
          <p:cNvPr descr="Capture_Step1.PNG" id="650" name="Shape 650"/>
          <p:cNvPicPr preferRelativeResize="0"/>
          <p:nvPr/>
        </p:nvPicPr>
        <p:blipFill>
          <a:blip r:embed="rId3">
            <a:alphaModFix/>
          </a:blip>
          <a:stretch>
            <a:fillRect/>
          </a:stretch>
        </p:blipFill>
        <p:spPr>
          <a:xfrm>
            <a:off x="2963575" y="1443525"/>
            <a:ext cx="5313849" cy="352064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5" name="Shape 655"/>
        <p:cNvGrpSpPr/>
        <p:nvPr/>
      </p:nvGrpSpPr>
      <p:grpSpPr>
        <a:xfrm>
          <a:off x="0" y="0"/>
          <a:ext cx="0" cy="0"/>
          <a:chOff x="0" y="0"/>
          <a:chExt cx="0" cy="0"/>
        </a:xfrm>
      </p:grpSpPr>
      <p:sp>
        <p:nvSpPr>
          <p:cNvPr id="656" name="Shape 656"/>
          <p:cNvSpPr txBox="1"/>
          <p:nvPr>
            <p:ph type="title"/>
          </p:nvPr>
        </p:nvSpPr>
        <p:spPr>
          <a:xfrm>
            <a:off x="1881600" y="364508"/>
            <a:ext cx="8428800" cy="847200"/>
          </a:xfrm>
          <a:prstGeom prst="rect">
            <a:avLst/>
          </a:prstGeom>
        </p:spPr>
        <p:txBody>
          <a:bodyPr anchorCtr="0" anchor="t" bIns="121900" lIns="121900" rIns="121900" tIns="121900">
            <a:noAutofit/>
          </a:bodyPr>
          <a:lstStyle/>
          <a:p>
            <a:pPr lvl="0" rtl="0">
              <a:spcBef>
                <a:spcPts val="0"/>
              </a:spcBef>
              <a:buNone/>
            </a:pPr>
            <a:r>
              <a:rPr lang="en-US"/>
              <a:t>LSTM Operation - Step 1</a:t>
            </a:r>
          </a:p>
        </p:txBody>
      </p:sp>
      <p:sp>
        <p:nvSpPr>
          <p:cNvPr id="657" name="Shape 657"/>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rtl="0">
              <a:spcBef>
                <a:spcPts val="0"/>
              </a:spcBef>
              <a:buNone/>
            </a:pPr>
            <a:fld id="{00000000-1234-1234-1234-123412341234}" type="slidenum">
              <a:rPr lang="en-US"/>
              <a:t>‹#›</a:t>
            </a:fld>
          </a:p>
        </p:txBody>
      </p:sp>
      <p:sp>
        <p:nvSpPr>
          <p:cNvPr id="658" name="Shape 658"/>
          <p:cNvSpPr txBox="1"/>
          <p:nvPr/>
        </p:nvSpPr>
        <p:spPr>
          <a:xfrm>
            <a:off x="765625" y="6384125"/>
            <a:ext cx="11100600" cy="392400"/>
          </a:xfrm>
          <a:prstGeom prst="rect">
            <a:avLst/>
          </a:prstGeom>
          <a:noFill/>
          <a:ln>
            <a:noFill/>
          </a:ln>
        </p:spPr>
        <p:txBody>
          <a:bodyPr anchorCtr="0" anchor="ctr" bIns="91425" lIns="91425" rIns="91425" tIns="91425">
            <a:noAutofit/>
          </a:bodyPr>
          <a:lstStyle/>
          <a:p>
            <a:pPr indent="0" lvl="0" marL="0" marR="0" rtl="0" algn="just">
              <a:lnSpc>
                <a:spcPct val="115000"/>
              </a:lnSpc>
              <a:spcBef>
                <a:spcPts val="0"/>
              </a:spcBef>
              <a:spcAft>
                <a:spcPts val="0"/>
              </a:spcAft>
              <a:buNone/>
            </a:pPr>
            <a:r>
              <a:rPr lang="en-US" sz="1800">
                <a:solidFill>
                  <a:srgbClr val="5B0F00"/>
                </a:solidFill>
              </a:rPr>
              <a:t>http://colah.github.io/posts/2015-08-Understanding-LSTMs/</a:t>
            </a:r>
          </a:p>
        </p:txBody>
      </p:sp>
      <p:pic>
        <p:nvPicPr>
          <p:cNvPr descr="Capture_Step2.PNG" id="659" name="Shape 659"/>
          <p:cNvPicPr preferRelativeResize="0"/>
          <p:nvPr/>
        </p:nvPicPr>
        <p:blipFill>
          <a:blip r:embed="rId3">
            <a:alphaModFix/>
          </a:blip>
          <a:stretch>
            <a:fillRect/>
          </a:stretch>
        </p:blipFill>
        <p:spPr>
          <a:xfrm>
            <a:off x="1357200" y="1425875"/>
            <a:ext cx="8299913" cy="4958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2" name="Shape 192"/>
        <p:cNvGrpSpPr/>
        <p:nvPr/>
      </p:nvGrpSpPr>
      <p:grpSpPr>
        <a:xfrm>
          <a:off x="0" y="0"/>
          <a:ext cx="0" cy="0"/>
          <a:chOff x="0" y="0"/>
          <a:chExt cx="0" cy="0"/>
        </a:xfrm>
      </p:grpSpPr>
      <p:sp>
        <p:nvSpPr>
          <p:cNvPr id="193" name="Shape 193"/>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t>‹#›</a:t>
            </a:fld>
          </a:p>
        </p:txBody>
      </p:sp>
      <p:pic>
        <p:nvPicPr>
          <p:cNvPr id="194" name="Shape 194"/>
          <p:cNvPicPr preferRelativeResize="0"/>
          <p:nvPr/>
        </p:nvPicPr>
        <p:blipFill>
          <a:blip r:embed="rId3">
            <a:alphaModFix/>
          </a:blip>
          <a:stretch>
            <a:fillRect/>
          </a:stretch>
        </p:blipFill>
        <p:spPr>
          <a:xfrm>
            <a:off x="2165506" y="1978875"/>
            <a:ext cx="7553069" cy="4272799"/>
          </a:xfrm>
          <a:prstGeom prst="rect">
            <a:avLst/>
          </a:prstGeom>
          <a:noFill/>
          <a:ln>
            <a:noFill/>
          </a:ln>
        </p:spPr>
      </p:pic>
      <p:sp>
        <p:nvSpPr>
          <p:cNvPr id="195" name="Shape 195"/>
          <p:cNvSpPr txBox="1"/>
          <p:nvPr>
            <p:ph type="title"/>
          </p:nvPr>
        </p:nvSpPr>
        <p:spPr>
          <a:xfrm>
            <a:off x="705950" y="364500"/>
            <a:ext cx="10502700" cy="847200"/>
          </a:xfrm>
          <a:prstGeom prst="rect">
            <a:avLst/>
          </a:prstGeom>
        </p:spPr>
        <p:txBody>
          <a:bodyPr anchorCtr="0" anchor="t" bIns="121900" lIns="121900" rIns="121900" tIns="121900">
            <a:noAutofit/>
          </a:bodyPr>
          <a:lstStyle/>
          <a:p>
            <a:pPr lvl="0">
              <a:spcBef>
                <a:spcPts val="0"/>
              </a:spcBef>
              <a:buNone/>
            </a:pPr>
            <a:r>
              <a:rPr lang="en-US"/>
              <a:t>Neural Network - Human Brain </a:t>
            </a: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4" name="Shape 664"/>
        <p:cNvGrpSpPr/>
        <p:nvPr/>
      </p:nvGrpSpPr>
      <p:grpSpPr>
        <a:xfrm>
          <a:off x="0" y="0"/>
          <a:ext cx="0" cy="0"/>
          <a:chOff x="0" y="0"/>
          <a:chExt cx="0" cy="0"/>
        </a:xfrm>
      </p:grpSpPr>
      <p:sp>
        <p:nvSpPr>
          <p:cNvPr id="665" name="Shape 665"/>
          <p:cNvSpPr txBox="1"/>
          <p:nvPr>
            <p:ph type="title"/>
          </p:nvPr>
        </p:nvSpPr>
        <p:spPr>
          <a:xfrm>
            <a:off x="1881600" y="364508"/>
            <a:ext cx="8428800" cy="847200"/>
          </a:xfrm>
          <a:prstGeom prst="rect">
            <a:avLst/>
          </a:prstGeom>
        </p:spPr>
        <p:txBody>
          <a:bodyPr anchorCtr="0" anchor="t" bIns="121900" lIns="121900" rIns="121900" tIns="121900">
            <a:noAutofit/>
          </a:bodyPr>
          <a:lstStyle/>
          <a:p>
            <a:pPr lvl="0" rtl="0">
              <a:spcBef>
                <a:spcPts val="0"/>
              </a:spcBef>
              <a:buNone/>
            </a:pPr>
            <a:r>
              <a:rPr lang="en-US"/>
              <a:t>LSTM Operation - Step 2</a:t>
            </a:r>
          </a:p>
        </p:txBody>
      </p:sp>
      <p:sp>
        <p:nvSpPr>
          <p:cNvPr id="666" name="Shape 666"/>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rtl="0">
              <a:spcBef>
                <a:spcPts val="0"/>
              </a:spcBef>
              <a:buNone/>
            </a:pPr>
            <a:fld id="{00000000-1234-1234-1234-123412341234}" type="slidenum">
              <a:rPr lang="en-US"/>
              <a:t>‹#›</a:t>
            </a:fld>
          </a:p>
        </p:txBody>
      </p:sp>
      <p:sp>
        <p:nvSpPr>
          <p:cNvPr id="667" name="Shape 667"/>
          <p:cNvSpPr txBox="1"/>
          <p:nvPr/>
        </p:nvSpPr>
        <p:spPr>
          <a:xfrm>
            <a:off x="765625" y="6384125"/>
            <a:ext cx="11100600" cy="392400"/>
          </a:xfrm>
          <a:prstGeom prst="rect">
            <a:avLst/>
          </a:prstGeom>
          <a:noFill/>
          <a:ln>
            <a:noFill/>
          </a:ln>
        </p:spPr>
        <p:txBody>
          <a:bodyPr anchorCtr="0" anchor="ctr" bIns="91425" lIns="91425" rIns="91425" tIns="91425">
            <a:noAutofit/>
          </a:bodyPr>
          <a:lstStyle/>
          <a:p>
            <a:pPr indent="0" lvl="0" marL="0" marR="0" rtl="0" algn="just">
              <a:lnSpc>
                <a:spcPct val="115000"/>
              </a:lnSpc>
              <a:spcBef>
                <a:spcPts val="0"/>
              </a:spcBef>
              <a:spcAft>
                <a:spcPts val="0"/>
              </a:spcAft>
              <a:buNone/>
            </a:pPr>
            <a:r>
              <a:rPr lang="en-US" sz="1800">
                <a:solidFill>
                  <a:srgbClr val="5B0F00"/>
                </a:solidFill>
              </a:rPr>
              <a:t>http://colah.github.io/posts/2015-08-Understanding-LSTMs/</a:t>
            </a:r>
          </a:p>
        </p:txBody>
      </p:sp>
      <p:pic>
        <p:nvPicPr>
          <p:cNvPr descr="Capture_Step3.PNG" id="668" name="Shape 668"/>
          <p:cNvPicPr preferRelativeResize="0"/>
          <p:nvPr/>
        </p:nvPicPr>
        <p:blipFill>
          <a:blip r:embed="rId3">
            <a:alphaModFix/>
          </a:blip>
          <a:stretch>
            <a:fillRect/>
          </a:stretch>
        </p:blipFill>
        <p:spPr>
          <a:xfrm>
            <a:off x="1110025" y="1426399"/>
            <a:ext cx="9337274" cy="49577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3" name="Shape 673"/>
        <p:cNvGrpSpPr/>
        <p:nvPr/>
      </p:nvGrpSpPr>
      <p:grpSpPr>
        <a:xfrm>
          <a:off x="0" y="0"/>
          <a:ext cx="0" cy="0"/>
          <a:chOff x="0" y="0"/>
          <a:chExt cx="0" cy="0"/>
        </a:xfrm>
      </p:grpSpPr>
      <p:sp>
        <p:nvSpPr>
          <p:cNvPr id="674" name="Shape 674"/>
          <p:cNvSpPr txBox="1"/>
          <p:nvPr>
            <p:ph type="title"/>
          </p:nvPr>
        </p:nvSpPr>
        <p:spPr>
          <a:xfrm>
            <a:off x="1881600" y="364508"/>
            <a:ext cx="8428800" cy="847200"/>
          </a:xfrm>
          <a:prstGeom prst="rect">
            <a:avLst/>
          </a:prstGeom>
        </p:spPr>
        <p:txBody>
          <a:bodyPr anchorCtr="0" anchor="t" bIns="121900" lIns="121900" rIns="121900" tIns="121900">
            <a:noAutofit/>
          </a:bodyPr>
          <a:lstStyle/>
          <a:p>
            <a:pPr lvl="0" rtl="0">
              <a:spcBef>
                <a:spcPts val="0"/>
              </a:spcBef>
              <a:buNone/>
            </a:pPr>
            <a:r>
              <a:rPr lang="en-US"/>
              <a:t>LSTM Operation - Step 3</a:t>
            </a:r>
          </a:p>
        </p:txBody>
      </p:sp>
      <p:sp>
        <p:nvSpPr>
          <p:cNvPr id="675" name="Shape 675"/>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rtl="0">
              <a:spcBef>
                <a:spcPts val="0"/>
              </a:spcBef>
              <a:buNone/>
            </a:pPr>
            <a:fld id="{00000000-1234-1234-1234-123412341234}" type="slidenum">
              <a:rPr lang="en-US"/>
              <a:t>‹#›</a:t>
            </a:fld>
          </a:p>
        </p:txBody>
      </p:sp>
      <p:sp>
        <p:nvSpPr>
          <p:cNvPr id="676" name="Shape 676"/>
          <p:cNvSpPr txBox="1"/>
          <p:nvPr/>
        </p:nvSpPr>
        <p:spPr>
          <a:xfrm>
            <a:off x="765625" y="6384125"/>
            <a:ext cx="11100600" cy="392400"/>
          </a:xfrm>
          <a:prstGeom prst="rect">
            <a:avLst/>
          </a:prstGeom>
          <a:noFill/>
          <a:ln>
            <a:noFill/>
          </a:ln>
        </p:spPr>
        <p:txBody>
          <a:bodyPr anchorCtr="0" anchor="ctr" bIns="91425" lIns="91425" rIns="91425" tIns="91425">
            <a:noAutofit/>
          </a:bodyPr>
          <a:lstStyle/>
          <a:p>
            <a:pPr indent="0" lvl="0" marL="0" marR="0" rtl="0" algn="just">
              <a:lnSpc>
                <a:spcPct val="115000"/>
              </a:lnSpc>
              <a:spcBef>
                <a:spcPts val="0"/>
              </a:spcBef>
              <a:spcAft>
                <a:spcPts val="0"/>
              </a:spcAft>
              <a:buNone/>
            </a:pPr>
            <a:r>
              <a:rPr lang="en-US" sz="1800">
                <a:solidFill>
                  <a:srgbClr val="5B0F00"/>
                </a:solidFill>
              </a:rPr>
              <a:t>http://colah.github.io/posts/2015-08-Understanding-LSTMs/</a:t>
            </a:r>
          </a:p>
        </p:txBody>
      </p:sp>
      <p:pic>
        <p:nvPicPr>
          <p:cNvPr descr="Capture_Step4.PNG" id="677" name="Shape 677"/>
          <p:cNvPicPr preferRelativeResize="0"/>
          <p:nvPr/>
        </p:nvPicPr>
        <p:blipFill>
          <a:blip r:embed="rId3">
            <a:alphaModFix/>
          </a:blip>
          <a:stretch>
            <a:fillRect/>
          </a:stretch>
        </p:blipFill>
        <p:spPr>
          <a:xfrm>
            <a:off x="1794325" y="1425887"/>
            <a:ext cx="8603357" cy="495824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2" name="Shape 682"/>
        <p:cNvGrpSpPr/>
        <p:nvPr/>
      </p:nvGrpSpPr>
      <p:grpSpPr>
        <a:xfrm>
          <a:off x="0" y="0"/>
          <a:ext cx="0" cy="0"/>
          <a:chOff x="0" y="0"/>
          <a:chExt cx="0" cy="0"/>
        </a:xfrm>
      </p:grpSpPr>
      <p:sp>
        <p:nvSpPr>
          <p:cNvPr id="683" name="Shape 683"/>
          <p:cNvSpPr txBox="1"/>
          <p:nvPr>
            <p:ph type="title"/>
          </p:nvPr>
        </p:nvSpPr>
        <p:spPr>
          <a:xfrm>
            <a:off x="1881600" y="364508"/>
            <a:ext cx="8428800" cy="847200"/>
          </a:xfrm>
          <a:prstGeom prst="rect">
            <a:avLst/>
          </a:prstGeom>
        </p:spPr>
        <p:txBody>
          <a:bodyPr anchorCtr="0" anchor="t" bIns="121900" lIns="121900" rIns="121900" tIns="121900">
            <a:noAutofit/>
          </a:bodyPr>
          <a:lstStyle/>
          <a:p>
            <a:pPr lvl="0" rtl="0">
              <a:spcBef>
                <a:spcPts val="0"/>
              </a:spcBef>
              <a:buNone/>
            </a:pPr>
            <a:r>
              <a:rPr lang="en-US"/>
              <a:t>LSTM Operation - Step 4</a:t>
            </a:r>
          </a:p>
        </p:txBody>
      </p:sp>
      <p:sp>
        <p:nvSpPr>
          <p:cNvPr id="684" name="Shape 684"/>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rtl="0">
              <a:spcBef>
                <a:spcPts val="0"/>
              </a:spcBef>
              <a:buNone/>
            </a:pPr>
            <a:fld id="{00000000-1234-1234-1234-123412341234}" type="slidenum">
              <a:rPr lang="en-US"/>
              <a:t>‹#›</a:t>
            </a:fld>
          </a:p>
        </p:txBody>
      </p:sp>
      <p:sp>
        <p:nvSpPr>
          <p:cNvPr id="685" name="Shape 685"/>
          <p:cNvSpPr txBox="1"/>
          <p:nvPr/>
        </p:nvSpPr>
        <p:spPr>
          <a:xfrm>
            <a:off x="765625" y="6384125"/>
            <a:ext cx="11100600" cy="392400"/>
          </a:xfrm>
          <a:prstGeom prst="rect">
            <a:avLst/>
          </a:prstGeom>
          <a:noFill/>
          <a:ln>
            <a:noFill/>
          </a:ln>
        </p:spPr>
        <p:txBody>
          <a:bodyPr anchorCtr="0" anchor="ctr" bIns="91425" lIns="91425" rIns="91425" tIns="91425">
            <a:noAutofit/>
          </a:bodyPr>
          <a:lstStyle/>
          <a:p>
            <a:pPr indent="0" lvl="0" marL="0" marR="0" rtl="0" algn="just">
              <a:lnSpc>
                <a:spcPct val="115000"/>
              </a:lnSpc>
              <a:spcBef>
                <a:spcPts val="0"/>
              </a:spcBef>
              <a:spcAft>
                <a:spcPts val="0"/>
              </a:spcAft>
              <a:buNone/>
            </a:pPr>
            <a:r>
              <a:rPr lang="en-US" sz="1800">
                <a:solidFill>
                  <a:srgbClr val="5B0F00"/>
                </a:solidFill>
              </a:rPr>
              <a:t>http://colah.github.io/posts/2015-08-Understanding-LSTMs/</a:t>
            </a:r>
          </a:p>
        </p:txBody>
      </p:sp>
      <p:pic>
        <p:nvPicPr>
          <p:cNvPr descr="Capture_Step5.PNG" id="686" name="Shape 686"/>
          <p:cNvPicPr preferRelativeResize="0"/>
          <p:nvPr/>
        </p:nvPicPr>
        <p:blipFill>
          <a:blip r:embed="rId3">
            <a:alphaModFix/>
          </a:blip>
          <a:stretch>
            <a:fillRect/>
          </a:stretch>
        </p:blipFill>
        <p:spPr>
          <a:xfrm>
            <a:off x="1279975" y="1394999"/>
            <a:ext cx="7860713" cy="49891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1" name="Shape 691"/>
        <p:cNvGrpSpPr/>
        <p:nvPr/>
      </p:nvGrpSpPr>
      <p:grpSpPr>
        <a:xfrm>
          <a:off x="0" y="0"/>
          <a:ext cx="0" cy="0"/>
          <a:chOff x="0" y="0"/>
          <a:chExt cx="0" cy="0"/>
        </a:xfrm>
      </p:grpSpPr>
      <p:sp>
        <p:nvSpPr>
          <p:cNvPr id="692" name="Shape 692"/>
          <p:cNvSpPr txBox="1"/>
          <p:nvPr>
            <p:ph type="title"/>
          </p:nvPr>
        </p:nvSpPr>
        <p:spPr>
          <a:xfrm>
            <a:off x="765625" y="364500"/>
            <a:ext cx="9544800" cy="847200"/>
          </a:xfrm>
          <a:prstGeom prst="rect">
            <a:avLst/>
          </a:prstGeom>
        </p:spPr>
        <p:txBody>
          <a:bodyPr anchorCtr="0" anchor="t" bIns="121900" lIns="121900" rIns="121900" tIns="121900">
            <a:noAutofit/>
          </a:bodyPr>
          <a:lstStyle/>
          <a:p>
            <a:pPr lvl="0">
              <a:spcBef>
                <a:spcPts val="0"/>
              </a:spcBef>
              <a:buNone/>
            </a:pPr>
            <a:r>
              <a:rPr lang="en-US"/>
              <a:t>There Is Something About RNNs ...</a:t>
            </a:r>
          </a:p>
        </p:txBody>
      </p:sp>
      <p:sp>
        <p:nvSpPr>
          <p:cNvPr id="693" name="Shape 693"/>
          <p:cNvSpPr txBox="1"/>
          <p:nvPr>
            <p:ph idx="1" type="body"/>
          </p:nvPr>
        </p:nvSpPr>
        <p:spPr>
          <a:xfrm>
            <a:off x="765625" y="1404750"/>
            <a:ext cx="10453800" cy="5163600"/>
          </a:xfrm>
          <a:prstGeom prst="rect">
            <a:avLst/>
          </a:prstGeom>
        </p:spPr>
        <p:txBody>
          <a:bodyPr anchorCtr="0" anchor="t" bIns="121900" lIns="121900" rIns="121900" tIns="121900">
            <a:noAutofit/>
          </a:bodyPr>
          <a:lstStyle/>
          <a:p>
            <a:pPr indent="0" lvl="0" marL="0" marR="0" rtl="0" algn="just">
              <a:lnSpc>
                <a:spcPct val="115000"/>
              </a:lnSpc>
              <a:spcBef>
                <a:spcPts val="0"/>
              </a:spcBef>
              <a:spcAft>
                <a:spcPts val="0"/>
              </a:spcAft>
              <a:buNone/>
            </a:pPr>
            <a:r>
              <a:rPr b="1" lang="en-US" sz="2400">
                <a:solidFill>
                  <a:srgbClr val="404040"/>
                </a:solidFill>
                <a:highlight>
                  <a:srgbClr val="FFFFFF"/>
                </a:highlight>
                <a:latin typeface="Arial"/>
                <a:ea typeface="Arial"/>
                <a:cs typeface="Arial"/>
                <a:sym typeface="Arial"/>
              </a:rPr>
              <a:t>“... </a:t>
            </a:r>
            <a:r>
              <a:rPr b="1" lang="en-US" sz="2400"/>
              <a:t>It’s</a:t>
            </a:r>
            <a:r>
              <a:rPr b="1" lang="en-US" sz="2400">
                <a:solidFill>
                  <a:srgbClr val="404040"/>
                </a:solidFill>
                <a:highlight>
                  <a:srgbClr val="FFFFFF"/>
                </a:highlight>
                <a:latin typeface="Arial"/>
                <a:ea typeface="Arial"/>
                <a:cs typeface="Arial"/>
                <a:sym typeface="Arial"/>
              </a:rPr>
              <a:t> </a:t>
            </a:r>
            <a:r>
              <a:rPr b="1" lang="en-US" sz="2400"/>
              <a:t>quite</a:t>
            </a:r>
            <a:r>
              <a:rPr b="1" lang="en-US" sz="2400">
                <a:solidFill>
                  <a:srgbClr val="404040"/>
                </a:solidFill>
                <a:highlight>
                  <a:srgbClr val="FFFFFF"/>
                </a:highlight>
                <a:latin typeface="Arial"/>
                <a:ea typeface="Arial"/>
                <a:cs typeface="Arial"/>
                <a:sym typeface="Arial"/>
              </a:rPr>
              <a:t> </a:t>
            </a:r>
            <a:r>
              <a:rPr b="1" lang="en-US" sz="2400"/>
              <a:t>amazing</a:t>
            </a:r>
            <a:r>
              <a:rPr b="1" lang="en-US" sz="2400">
                <a:solidFill>
                  <a:srgbClr val="404040"/>
                </a:solidFill>
                <a:highlight>
                  <a:srgbClr val="FFFFFF"/>
                </a:highlight>
                <a:latin typeface="Arial"/>
                <a:ea typeface="Arial"/>
                <a:cs typeface="Arial"/>
                <a:sym typeface="Arial"/>
              </a:rPr>
              <a:t> </a:t>
            </a:r>
            <a:r>
              <a:rPr b="1" lang="en-US" sz="2400"/>
              <a:t>how</a:t>
            </a:r>
            <a:r>
              <a:rPr b="1" lang="en-US" sz="2400">
                <a:solidFill>
                  <a:srgbClr val="404040"/>
                </a:solidFill>
                <a:highlight>
                  <a:srgbClr val="FFFFFF"/>
                </a:highlight>
                <a:latin typeface="Arial"/>
                <a:ea typeface="Arial"/>
                <a:cs typeface="Arial"/>
                <a:sym typeface="Arial"/>
              </a:rPr>
              <a:t> </a:t>
            </a:r>
            <a:r>
              <a:rPr b="1" lang="en-US" sz="2400"/>
              <a:t>well</a:t>
            </a:r>
            <a:r>
              <a:rPr b="1" lang="en-US" sz="2400">
                <a:solidFill>
                  <a:srgbClr val="404040"/>
                </a:solidFill>
                <a:highlight>
                  <a:srgbClr val="FFFFFF"/>
                </a:highlight>
                <a:latin typeface="Arial"/>
                <a:ea typeface="Arial"/>
                <a:cs typeface="Arial"/>
                <a:sym typeface="Arial"/>
              </a:rPr>
              <a:t> </a:t>
            </a:r>
            <a:r>
              <a:rPr b="1" lang="en-US" sz="2400"/>
              <a:t>this</a:t>
            </a:r>
            <a:r>
              <a:rPr b="1" lang="en-US" sz="2400">
                <a:solidFill>
                  <a:srgbClr val="404040"/>
                </a:solidFill>
                <a:highlight>
                  <a:srgbClr val="FFFFFF"/>
                </a:highlight>
                <a:latin typeface="Arial"/>
                <a:ea typeface="Arial"/>
                <a:cs typeface="Arial"/>
                <a:sym typeface="Arial"/>
              </a:rPr>
              <a:t> </a:t>
            </a:r>
            <a:r>
              <a:rPr b="1" lang="en-US" sz="2400"/>
              <a:t>seems</a:t>
            </a:r>
            <a:r>
              <a:rPr b="1" lang="en-US" sz="2400">
                <a:solidFill>
                  <a:srgbClr val="404040"/>
                </a:solidFill>
                <a:highlight>
                  <a:srgbClr val="FFFFFF"/>
                </a:highlight>
                <a:latin typeface="Arial"/>
                <a:ea typeface="Arial"/>
                <a:cs typeface="Arial"/>
                <a:sym typeface="Arial"/>
              </a:rPr>
              <a:t> </a:t>
            </a:r>
            <a:r>
              <a:rPr b="1" lang="en-US" sz="2400"/>
              <a:t>to</a:t>
            </a:r>
            <a:r>
              <a:rPr b="1" lang="en-US" sz="2400">
                <a:solidFill>
                  <a:srgbClr val="404040"/>
                </a:solidFill>
                <a:highlight>
                  <a:srgbClr val="FFFFFF"/>
                </a:highlight>
                <a:latin typeface="Arial"/>
                <a:ea typeface="Arial"/>
                <a:cs typeface="Arial"/>
                <a:sym typeface="Arial"/>
              </a:rPr>
              <a:t> </a:t>
            </a:r>
            <a:r>
              <a:rPr b="1" lang="en-US" sz="2400"/>
              <a:t>work</a:t>
            </a:r>
            <a:r>
              <a:rPr b="1" lang="en-US" sz="2400">
                <a:solidFill>
                  <a:srgbClr val="404040"/>
                </a:solidFill>
                <a:highlight>
                  <a:srgbClr val="FFFFFF"/>
                </a:highlight>
                <a:latin typeface="Arial"/>
                <a:ea typeface="Arial"/>
                <a:cs typeface="Arial"/>
                <a:sym typeface="Arial"/>
              </a:rPr>
              <a:t>.”</a:t>
            </a:r>
            <a:r>
              <a:rPr lang="en-US" sz="2400">
                <a:solidFill>
                  <a:srgbClr val="404040"/>
                </a:solidFill>
                <a:highlight>
                  <a:srgbClr val="FFFFFF"/>
                </a:highlight>
                <a:latin typeface="Arial"/>
                <a:ea typeface="Arial"/>
                <a:cs typeface="Arial"/>
                <a:sym typeface="Arial"/>
              </a:rPr>
              <a:t> - </a:t>
            </a:r>
            <a:r>
              <a:rPr lang="en-US" sz="2400" u="sng">
                <a:solidFill>
                  <a:schemeClr val="hlink"/>
                </a:solidFill>
                <a:hlinkClick r:id="rId3"/>
              </a:rPr>
              <a:t>http://www.wildml.com/2015/09/recurrent-neural-networks-tutorial-part-1-introduction-to-rnns/</a:t>
            </a:r>
          </a:p>
          <a:p>
            <a:pPr indent="0" lvl="0" marL="0" marR="0" rtl="0" algn="just">
              <a:lnSpc>
                <a:spcPct val="115000"/>
              </a:lnSpc>
              <a:spcBef>
                <a:spcPts val="0"/>
              </a:spcBef>
              <a:spcAft>
                <a:spcPts val="0"/>
              </a:spcAft>
              <a:buNone/>
            </a:pPr>
            <a:r>
              <a:t/>
            </a:r>
            <a:endParaRPr sz="2400"/>
          </a:p>
          <a:p>
            <a:pPr indent="0" lvl="0" marL="0" marR="0" rtl="0" algn="just">
              <a:lnSpc>
                <a:spcPct val="115000"/>
              </a:lnSpc>
              <a:spcBef>
                <a:spcPts val="0"/>
              </a:spcBef>
              <a:spcAft>
                <a:spcPts val="0"/>
              </a:spcAft>
              <a:buNone/>
            </a:pPr>
            <a:r>
              <a:rPr b="1" lang="en-US" sz="2400"/>
              <a:t>“There’s something magical about Recurrent Neural Networks (RNNs)” -</a:t>
            </a:r>
          </a:p>
          <a:p>
            <a:pPr indent="0" lvl="0" marL="0" marR="0" rtl="0" algn="just">
              <a:lnSpc>
                <a:spcPct val="115000"/>
              </a:lnSpc>
              <a:spcBef>
                <a:spcPts val="0"/>
              </a:spcBef>
              <a:spcAft>
                <a:spcPts val="0"/>
              </a:spcAft>
              <a:buNone/>
            </a:pPr>
            <a:r>
              <a:rPr b="1" lang="en-US" sz="2400" u="sng">
                <a:solidFill>
                  <a:schemeClr val="hlink"/>
                </a:solidFill>
                <a:hlinkClick r:id="rId4"/>
              </a:rPr>
              <a:t>http://karpathy.github.io/2015/05/21/rnn-effectiveness/</a:t>
            </a:r>
          </a:p>
          <a:p>
            <a:pPr indent="0" lvl="0" marL="0" marR="0" rtl="0" algn="just">
              <a:lnSpc>
                <a:spcPct val="115000"/>
              </a:lnSpc>
              <a:spcBef>
                <a:spcPts val="0"/>
              </a:spcBef>
              <a:spcAft>
                <a:spcPts val="0"/>
              </a:spcAft>
              <a:buNone/>
            </a:pPr>
            <a:r>
              <a:rPr b="1" lang="en-US" sz="2400"/>
              <a:t>Andrej Karpathy, </a:t>
            </a:r>
            <a:r>
              <a:rPr b="1" i="1" lang="en-US" sz="2400"/>
              <a:t>The Unreasonable Effectiveness of Recurrent Neural Networks</a:t>
            </a:r>
          </a:p>
          <a:p>
            <a:pPr indent="0" lvl="0" marL="0" marR="0" rtl="0" algn="just">
              <a:lnSpc>
                <a:spcPct val="115000"/>
              </a:lnSpc>
              <a:spcBef>
                <a:spcPts val="0"/>
              </a:spcBef>
              <a:spcAft>
                <a:spcPts val="0"/>
              </a:spcAft>
              <a:buNone/>
            </a:pPr>
            <a:r>
              <a:t/>
            </a:r>
            <a:endParaRPr b="1" sz="2400"/>
          </a:p>
          <a:p>
            <a:pPr indent="0" lvl="0" marL="0" marR="0" rtl="0" algn="just">
              <a:lnSpc>
                <a:spcPct val="115000"/>
              </a:lnSpc>
              <a:spcBef>
                <a:spcPts val="0"/>
              </a:spcBef>
              <a:spcAft>
                <a:spcPts val="0"/>
              </a:spcAft>
              <a:buNone/>
            </a:pPr>
            <a:r>
              <a:rPr b="1" lang="en-US" sz="2400"/>
              <a:t>“Movie written by algorithm turns out to be hilarious and intense”</a:t>
            </a:r>
          </a:p>
          <a:p>
            <a:pPr indent="0" lvl="0" marL="0" marR="0" rtl="0" algn="just">
              <a:lnSpc>
                <a:spcPct val="115000"/>
              </a:lnSpc>
              <a:spcBef>
                <a:spcPts val="0"/>
              </a:spcBef>
              <a:spcAft>
                <a:spcPts val="0"/>
              </a:spcAft>
              <a:buNone/>
            </a:pPr>
            <a:r>
              <a:rPr b="1" lang="en-US" sz="2400"/>
              <a:t>https://arstechnica.com/the-multiverse/2016/06/an-ai-wrote-this-movie-and-its-strangely-moving/</a:t>
            </a:r>
          </a:p>
        </p:txBody>
      </p:sp>
      <p:sp>
        <p:nvSpPr>
          <p:cNvPr id="694" name="Shape 694"/>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t>‹#›</a:t>
            </a:fld>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9" name="Shape 699"/>
        <p:cNvGrpSpPr/>
        <p:nvPr/>
      </p:nvGrpSpPr>
      <p:grpSpPr>
        <a:xfrm>
          <a:off x="0" y="0"/>
          <a:ext cx="0" cy="0"/>
          <a:chOff x="0" y="0"/>
          <a:chExt cx="0" cy="0"/>
        </a:xfrm>
      </p:grpSpPr>
      <p:sp>
        <p:nvSpPr>
          <p:cNvPr id="700" name="Shape 700"/>
          <p:cNvSpPr txBox="1"/>
          <p:nvPr>
            <p:ph type="title"/>
          </p:nvPr>
        </p:nvSpPr>
        <p:spPr>
          <a:xfrm>
            <a:off x="765625" y="364500"/>
            <a:ext cx="9544800" cy="847200"/>
          </a:xfrm>
          <a:prstGeom prst="rect">
            <a:avLst/>
          </a:prstGeom>
        </p:spPr>
        <p:txBody>
          <a:bodyPr anchorCtr="0" anchor="t" bIns="121900" lIns="121900" rIns="121900" tIns="121900">
            <a:noAutofit/>
          </a:bodyPr>
          <a:lstStyle/>
          <a:p>
            <a:pPr lvl="0" rtl="0">
              <a:spcBef>
                <a:spcPts val="0"/>
              </a:spcBef>
              <a:buNone/>
            </a:pPr>
            <a:r>
              <a:rPr lang="en-US"/>
              <a:t>Can AI Make a Joke?</a:t>
            </a:r>
          </a:p>
        </p:txBody>
      </p:sp>
      <p:sp>
        <p:nvSpPr>
          <p:cNvPr id="701" name="Shape 701"/>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rtl="0">
              <a:spcBef>
                <a:spcPts val="0"/>
              </a:spcBef>
              <a:buNone/>
            </a:pPr>
            <a:fld id="{00000000-1234-1234-1234-123412341234}" type="slidenum">
              <a:rPr lang="en-US"/>
              <a:t>‹#›</a:t>
            </a:fld>
          </a:p>
        </p:txBody>
      </p:sp>
      <p:pic>
        <p:nvPicPr>
          <p:cNvPr descr="Capture_google13.PNG" id="702" name="Shape 702"/>
          <p:cNvPicPr preferRelativeResize="0"/>
          <p:nvPr/>
        </p:nvPicPr>
        <p:blipFill>
          <a:blip r:embed="rId3">
            <a:alphaModFix/>
          </a:blip>
          <a:stretch>
            <a:fillRect/>
          </a:stretch>
        </p:blipFill>
        <p:spPr>
          <a:xfrm>
            <a:off x="765625" y="1400300"/>
            <a:ext cx="10444324" cy="1248777"/>
          </a:xfrm>
          <a:prstGeom prst="rect">
            <a:avLst/>
          </a:prstGeom>
          <a:noFill/>
          <a:ln>
            <a:noFill/>
          </a:ln>
        </p:spPr>
      </p:pic>
      <p:pic>
        <p:nvPicPr>
          <p:cNvPr descr="Capture_google14.PNG" id="703" name="Shape 703"/>
          <p:cNvPicPr preferRelativeResize="0"/>
          <p:nvPr/>
        </p:nvPicPr>
        <p:blipFill>
          <a:blip r:embed="rId4">
            <a:alphaModFix/>
          </a:blip>
          <a:stretch>
            <a:fillRect/>
          </a:stretch>
        </p:blipFill>
        <p:spPr>
          <a:xfrm>
            <a:off x="765625" y="2652731"/>
            <a:ext cx="10479800" cy="2414624"/>
          </a:xfrm>
          <a:prstGeom prst="rect">
            <a:avLst/>
          </a:prstGeom>
          <a:noFill/>
          <a:ln>
            <a:noFill/>
          </a:ln>
        </p:spPr>
      </p:pic>
      <p:pic>
        <p:nvPicPr>
          <p:cNvPr descr="Capture_google15.PNG" id="704" name="Shape 704"/>
          <p:cNvPicPr preferRelativeResize="0"/>
          <p:nvPr/>
        </p:nvPicPr>
        <p:blipFill>
          <a:blip r:embed="rId5">
            <a:alphaModFix/>
          </a:blip>
          <a:stretch>
            <a:fillRect/>
          </a:stretch>
        </p:blipFill>
        <p:spPr>
          <a:xfrm>
            <a:off x="765625" y="5071000"/>
            <a:ext cx="10344700" cy="12487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0" name="Shape 200"/>
        <p:cNvGrpSpPr/>
        <p:nvPr/>
      </p:nvGrpSpPr>
      <p:grpSpPr>
        <a:xfrm>
          <a:off x="0" y="0"/>
          <a:ext cx="0" cy="0"/>
          <a:chOff x="0" y="0"/>
          <a:chExt cx="0" cy="0"/>
        </a:xfrm>
      </p:grpSpPr>
      <p:sp>
        <p:nvSpPr>
          <p:cNvPr id="201" name="Shape 201"/>
          <p:cNvSpPr txBox="1"/>
          <p:nvPr>
            <p:ph type="title"/>
          </p:nvPr>
        </p:nvSpPr>
        <p:spPr>
          <a:xfrm>
            <a:off x="541900" y="2409100"/>
            <a:ext cx="11062500" cy="2055900"/>
          </a:xfrm>
          <a:prstGeom prst="rect">
            <a:avLst/>
          </a:prstGeom>
        </p:spPr>
        <p:txBody>
          <a:bodyPr anchorCtr="0" anchor="ctr" bIns="121900" lIns="121900" rIns="121900" tIns="121900">
            <a:noAutofit/>
          </a:bodyPr>
          <a:lstStyle/>
          <a:p>
            <a:pPr lvl="0">
              <a:spcBef>
                <a:spcPts val="0"/>
              </a:spcBef>
              <a:buNone/>
            </a:pPr>
            <a:r>
              <a:rPr lang="en-US"/>
              <a:t>Artificial Neural Networks</a:t>
            </a:r>
          </a:p>
        </p:txBody>
      </p:sp>
      <p:sp>
        <p:nvSpPr>
          <p:cNvPr id="202" name="Shape 202"/>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solidFill>
                  <a:srgbClr val="5B0F00"/>
                </a:solidFill>
              </a:rPr>
              <a:t>‹#›</a:t>
            </a:fld>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7" name="Shape 207"/>
        <p:cNvGrpSpPr/>
        <p:nvPr/>
      </p:nvGrpSpPr>
      <p:grpSpPr>
        <a:xfrm>
          <a:off x="0" y="0"/>
          <a:ext cx="0" cy="0"/>
          <a:chOff x="0" y="0"/>
          <a:chExt cx="0" cy="0"/>
        </a:xfrm>
      </p:grpSpPr>
      <p:sp>
        <p:nvSpPr>
          <p:cNvPr id="208" name="Shape 208"/>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t>‹#›</a:t>
            </a:fld>
          </a:p>
        </p:txBody>
      </p:sp>
      <p:sp>
        <p:nvSpPr>
          <p:cNvPr id="209" name="Shape 209"/>
          <p:cNvSpPr txBox="1"/>
          <p:nvPr>
            <p:ph type="title"/>
          </p:nvPr>
        </p:nvSpPr>
        <p:spPr>
          <a:xfrm>
            <a:off x="705950" y="364500"/>
            <a:ext cx="10502700" cy="847200"/>
          </a:xfrm>
          <a:prstGeom prst="rect">
            <a:avLst/>
          </a:prstGeom>
        </p:spPr>
        <p:txBody>
          <a:bodyPr anchorCtr="0" anchor="t" bIns="121900" lIns="121900" rIns="121900" tIns="121900">
            <a:noAutofit/>
          </a:bodyPr>
          <a:lstStyle/>
          <a:p>
            <a:pPr lvl="0">
              <a:spcBef>
                <a:spcPts val="0"/>
              </a:spcBef>
              <a:buNone/>
            </a:pPr>
            <a:r>
              <a:rPr lang="en-US"/>
              <a:t>The Neuron</a:t>
            </a:r>
          </a:p>
        </p:txBody>
      </p:sp>
      <p:pic>
        <p:nvPicPr>
          <p:cNvPr id="210" name="Shape 210"/>
          <p:cNvPicPr preferRelativeResize="0"/>
          <p:nvPr/>
        </p:nvPicPr>
        <p:blipFill>
          <a:blip r:embed="rId3">
            <a:alphaModFix/>
          </a:blip>
          <a:stretch>
            <a:fillRect/>
          </a:stretch>
        </p:blipFill>
        <p:spPr>
          <a:xfrm>
            <a:off x="1191525" y="1897649"/>
            <a:ext cx="9531548" cy="4571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5" name="Shape 215"/>
        <p:cNvGrpSpPr/>
        <p:nvPr/>
      </p:nvGrpSpPr>
      <p:grpSpPr>
        <a:xfrm>
          <a:off x="0" y="0"/>
          <a:ext cx="0" cy="0"/>
          <a:chOff x="0" y="0"/>
          <a:chExt cx="0" cy="0"/>
        </a:xfrm>
      </p:grpSpPr>
      <p:sp>
        <p:nvSpPr>
          <p:cNvPr id="216" name="Shape 216"/>
          <p:cNvSpPr txBox="1"/>
          <p:nvPr>
            <p:ph type="title"/>
          </p:nvPr>
        </p:nvSpPr>
        <p:spPr>
          <a:xfrm>
            <a:off x="705950" y="364500"/>
            <a:ext cx="10502700" cy="847200"/>
          </a:xfrm>
          <a:prstGeom prst="rect">
            <a:avLst/>
          </a:prstGeom>
        </p:spPr>
        <p:txBody>
          <a:bodyPr anchorCtr="0" anchor="t" bIns="121900" lIns="121900" rIns="121900" tIns="121900">
            <a:noAutofit/>
          </a:bodyPr>
          <a:lstStyle/>
          <a:p>
            <a:pPr lvl="0">
              <a:spcBef>
                <a:spcPts val="0"/>
              </a:spcBef>
              <a:buNone/>
            </a:pPr>
            <a:r>
              <a:rPr lang="en-US"/>
              <a:t>The Neuron</a:t>
            </a:r>
          </a:p>
        </p:txBody>
      </p:sp>
      <p:sp>
        <p:nvSpPr>
          <p:cNvPr id="217" name="Shape 217"/>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t>‹#›</a:t>
            </a:fld>
          </a:p>
        </p:txBody>
      </p:sp>
      <p:pic>
        <p:nvPicPr>
          <p:cNvPr id="218" name="Shape 218"/>
          <p:cNvPicPr preferRelativeResize="0"/>
          <p:nvPr/>
        </p:nvPicPr>
        <p:blipFill>
          <a:blip r:embed="rId3">
            <a:alphaModFix/>
          </a:blip>
          <a:stretch>
            <a:fillRect/>
          </a:stretch>
        </p:blipFill>
        <p:spPr>
          <a:xfrm>
            <a:off x="4285962" y="1719574"/>
            <a:ext cx="3892875" cy="4799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3" name="Shape 223"/>
        <p:cNvGrpSpPr/>
        <p:nvPr/>
      </p:nvGrpSpPr>
      <p:grpSpPr>
        <a:xfrm>
          <a:off x="0" y="0"/>
          <a:ext cx="0" cy="0"/>
          <a:chOff x="0" y="0"/>
          <a:chExt cx="0" cy="0"/>
        </a:xfrm>
      </p:grpSpPr>
      <p:sp>
        <p:nvSpPr>
          <p:cNvPr id="224" name="Shape 224"/>
          <p:cNvSpPr txBox="1"/>
          <p:nvPr>
            <p:ph type="title"/>
          </p:nvPr>
        </p:nvSpPr>
        <p:spPr>
          <a:xfrm>
            <a:off x="705950" y="364500"/>
            <a:ext cx="10502700" cy="847200"/>
          </a:xfrm>
          <a:prstGeom prst="rect">
            <a:avLst/>
          </a:prstGeom>
        </p:spPr>
        <p:txBody>
          <a:bodyPr anchorCtr="0" anchor="t" bIns="121900" lIns="121900" rIns="121900" tIns="121900">
            <a:noAutofit/>
          </a:bodyPr>
          <a:lstStyle/>
          <a:p>
            <a:pPr lvl="0">
              <a:spcBef>
                <a:spcPts val="0"/>
              </a:spcBef>
              <a:buNone/>
            </a:pPr>
            <a:r>
              <a:rPr lang="en-US"/>
              <a:t>Artificial Neural Network</a:t>
            </a:r>
          </a:p>
        </p:txBody>
      </p:sp>
      <p:sp>
        <p:nvSpPr>
          <p:cNvPr id="225" name="Shape 225"/>
          <p:cNvSpPr txBox="1"/>
          <p:nvPr>
            <p:ph idx="12" type="sldNum"/>
          </p:nvPr>
        </p:nvSpPr>
        <p:spPr>
          <a:xfrm>
            <a:off x="11330665" y="6251678"/>
            <a:ext cx="731700" cy="524700"/>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t>‹#›</a:t>
            </a:fld>
          </a:p>
        </p:txBody>
      </p:sp>
      <p:pic>
        <p:nvPicPr>
          <p:cNvPr id="226" name="Shape 226"/>
          <p:cNvPicPr preferRelativeResize="0"/>
          <p:nvPr/>
        </p:nvPicPr>
        <p:blipFill>
          <a:blip r:embed="rId3">
            <a:alphaModFix/>
          </a:blip>
          <a:stretch>
            <a:fillRect/>
          </a:stretch>
        </p:blipFill>
        <p:spPr>
          <a:xfrm>
            <a:off x="381000" y="1516500"/>
            <a:ext cx="11000183" cy="4735178"/>
          </a:xfrm>
          <a:prstGeom prst="rect">
            <a:avLst/>
          </a:prstGeom>
          <a:noFill/>
          <a:ln>
            <a:noFill/>
          </a:ln>
        </p:spPr>
      </p:pic>
      <p:pic>
        <p:nvPicPr>
          <p:cNvPr id="227" name="Shape 227"/>
          <p:cNvPicPr preferRelativeResize="0"/>
          <p:nvPr/>
        </p:nvPicPr>
        <p:blipFill>
          <a:blip r:embed="rId4">
            <a:alphaModFix/>
          </a:blip>
          <a:stretch>
            <a:fillRect/>
          </a:stretch>
        </p:blipFill>
        <p:spPr>
          <a:xfrm>
            <a:off x="442912" y="1566862"/>
            <a:ext cx="11610975" cy="4638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2">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wiss-2">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